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4" r:id="rId15"/>
    <p:sldId id="275" r:id="rId16"/>
  </p:sldIdLst>
  <p:sldSz cx="10160000" cy="10375900"/>
  <p:notesSz cx="6858000" cy="9144000"/>
  <p:embeddedFontLs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06" y="-78"/>
      </p:cViewPr>
      <p:guideLst>
        <p:guide orient="horz" pos="3268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23257"/>
            <a:ext cx="8636000" cy="222409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879677"/>
            <a:ext cx="7112000" cy="265161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BF7C-EDAD-4FD7-953B-B5CB69D6CC2F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E322-D576-4AF8-A4DC-7773F0E894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BF7C-EDAD-4FD7-953B-B5CB69D6CC2F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E322-D576-4AF8-A4DC-7773F0E894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415519"/>
            <a:ext cx="2286000" cy="885314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15519"/>
            <a:ext cx="6688667" cy="885314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BF7C-EDAD-4FD7-953B-B5CB69D6CC2F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E322-D576-4AF8-A4DC-7773F0E894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BF7C-EDAD-4FD7-953B-B5CB69D6CC2F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E322-D576-4AF8-A4DC-7773F0E894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6667479"/>
            <a:ext cx="8636000" cy="206076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4397750"/>
            <a:ext cx="8636000" cy="226972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BF7C-EDAD-4FD7-953B-B5CB69D6CC2F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E322-D576-4AF8-A4DC-7773F0E894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2421046"/>
            <a:ext cx="4487333" cy="68476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2421046"/>
            <a:ext cx="4487333" cy="68476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BF7C-EDAD-4FD7-953B-B5CB69D6CC2F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E322-D576-4AF8-A4DC-7773F0E894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322569"/>
            <a:ext cx="4489098" cy="967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3290506"/>
            <a:ext cx="4489098" cy="59781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2322569"/>
            <a:ext cx="4490861" cy="967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3290506"/>
            <a:ext cx="4490861" cy="59781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BF7C-EDAD-4FD7-953B-B5CB69D6CC2F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E322-D576-4AF8-A4DC-7773F0E894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BF7C-EDAD-4FD7-953B-B5CB69D6CC2F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E322-D576-4AF8-A4DC-7773F0E894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BF7C-EDAD-4FD7-953B-B5CB69D6CC2F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E322-D576-4AF8-A4DC-7773F0E894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13114"/>
            <a:ext cx="3342570" cy="17581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413117"/>
            <a:ext cx="5679722" cy="88555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171255"/>
            <a:ext cx="3342570" cy="70974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BF7C-EDAD-4FD7-953B-B5CB69D6CC2F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E322-D576-4AF8-A4DC-7773F0E894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7263130"/>
            <a:ext cx="6096000" cy="8574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927106"/>
            <a:ext cx="6096000" cy="6225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8120584"/>
            <a:ext cx="6096000" cy="12177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BF7C-EDAD-4FD7-953B-B5CB69D6CC2F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E322-D576-4AF8-A4DC-7773F0E894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415517"/>
            <a:ext cx="9144000" cy="17293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421046"/>
            <a:ext cx="9144000" cy="6847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9616924"/>
            <a:ext cx="2370667" cy="5524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0BF7C-EDAD-4FD7-953B-B5CB69D6CC2F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9616924"/>
            <a:ext cx="3217333" cy="5524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9616924"/>
            <a:ext cx="2370667" cy="5524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8E322-D576-4AF8-A4DC-7773F0E894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03200" y="0"/>
            <a:ext cx="9842500" cy="4180840"/>
            <a:chOff x="-114300" y="228600"/>
            <a:chExt cx="10160000" cy="4180840"/>
          </a:xfrm>
        </p:grpSpPr>
        <p:pic>
          <p:nvPicPr>
            <p:cNvPr id="2" name="Picture 1" descr="clipboard.png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500" y="228600"/>
              <a:ext cx="8597900" cy="9779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3" name="Picture 2" descr="clipboard(2).pn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14300" y="1270000"/>
              <a:ext cx="10160000" cy="104584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4" name="Picture 3" descr="clipboard(3).png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74800" y="2336800"/>
              <a:ext cx="3806825" cy="207264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6" name="Group 5"/>
          <p:cNvGrpSpPr/>
          <p:nvPr/>
        </p:nvGrpSpPr>
        <p:grpSpPr>
          <a:xfrm>
            <a:off x="355600" y="4197350"/>
            <a:ext cx="8978900" cy="3149600"/>
            <a:chOff x="114300" y="-254000"/>
            <a:chExt cx="8978900" cy="3149600"/>
          </a:xfrm>
        </p:grpSpPr>
        <p:grpSp>
          <p:nvGrpSpPr>
            <p:cNvPr id="7" name="Group 9"/>
            <p:cNvGrpSpPr/>
            <p:nvPr/>
          </p:nvGrpSpPr>
          <p:grpSpPr>
            <a:xfrm>
              <a:off x="114300" y="-254000"/>
              <a:ext cx="8978900" cy="3149600"/>
              <a:chOff x="114300" y="-254000"/>
              <a:chExt cx="8978900" cy="3149600"/>
            </a:xfrm>
          </p:grpSpPr>
          <p:grpSp>
            <p:nvGrpSpPr>
              <p:cNvPr id="9" name="Group 7"/>
              <p:cNvGrpSpPr/>
              <p:nvPr/>
            </p:nvGrpSpPr>
            <p:grpSpPr>
              <a:xfrm>
                <a:off x="152400" y="-254000"/>
                <a:ext cx="8940800" cy="2336800"/>
                <a:chOff x="152400" y="-254000"/>
                <a:chExt cx="8940800" cy="2336800"/>
              </a:xfrm>
            </p:grpSpPr>
            <p:grpSp>
              <p:nvGrpSpPr>
                <p:cNvPr id="11" name="Group 5"/>
                <p:cNvGrpSpPr/>
                <p:nvPr/>
              </p:nvGrpSpPr>
              <p:grpSpPr>
                <a:xfrm>
                  <a:off x="254000" y="-254000"/>
                  <a:ext cx="8839200" cy="2336800"/>
                  <a:chOff x="254000" y="-254000"/>
                  <a:chExt cx="8839200" cy="2336800"/>
                </a:xfrm>
              </p:grpSpPr>
              <p:grpSp>
                <p:nvGrpSpPr>
                  <p:cNvPr id="13" name="Group 3"/>
                  <p:cNvGrpSpPr/>
                  <p:nvPr/>
                </p:nvGrpSpPr>
                <p:grpSpPr>
                  <a:xfrm>
                    <a:off x="254000" y="-254000"/>
                    <a:ext cx="8839200" cy="2336800"/>
                    <a:chOff x="254000" y="-254000"/>
                    <a:chExt cx="8839200" cy="2336800"/>
                  </a:xfrm>
                </p:grpSpPr>
                <p:pic>
                  <p:nvPicPr>
                    <p:cNvPr id="15" name="Picture 1" descr="clipboard(5).png"/>
                    <p:cNvPicPr>
                      <a:picLocks/>
                    </p:cNvPicPr>
                    <p:nvPr/>
                  </p:nvPicPr>
                  <p:blipFill>
                    <a:blip r:embed="rId5" cstate="print"/>
                    <a:stretch>
                      <a:fillRect/>
                    </a:stretch>
                  </p:blipFill>
                  <p:spPr>
                    <a:xfrm>
                      <a:off x="254000" y="-165100"/>
                      <a:ext cx="8839200" cy="2247900"/>
                    </a:xfrm>
                    <a:prstGeom prst="rect">
                      <a:avLst/>
                    </a:prstGeom>
                    <a:solidFill>
                      <a:scrgbClr r="0" g="0" b="0">
                        <a:alpha val="0"/>
                      </a:scrgbClr>
                    </a:solidFill>
                  </p:spPr>
                </p:pic>
                <p:sp>
                  <p:nvSpPr>
                    <p:cNvPr id="16" name="Freeform 2"/>
                    <p:cNvSpPr/>
                    <p:nvPr/>
                  </p:nvSpPr>
                  <p:spPr>
                    <a:xfrm>
                      <a:off x="685800" y="-254000"/>
                      <a:ext cx="4333241" cy="13589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4333241" h="135891">
                          <a:moveTo>
                            <a:pt x="0" y="43180"/>
                          </a:moveTo>
                          <a:lnTo>
                            <a:pt x="16509" y="39371"/>
                          </a:lnTo>
                          <a:lnTo>
                            <a:pt x="30480" y="35560"/>
                          </a:lnTo>
                          <a:lnTo>
                            <a:pt x="45719" y="31750"/>
                          </a:lnTo>
                          <a:lnTo>
                            <a:pt x="72390" y="27941"/>
                          </a:lnTo>
                          <a:lnTo>
                            <a:pt x="82550" y="25400"/>
                          </a:lnTo>
                          <a:lnTo>
                            <a:pt x="100330" y="17780"/>
                          </a:lnTo>
                          <a:lnTo>
                            <a:pt x="116840" y="12700"/>
                          </a:lnTo>
                          <a:lnTo>
                            <a:pt x="143510" y="8891"/>
                          </a:lnTo>
                          <a:lnTo>
                            <a:pt x="162560" y="5080"/>
                          </a:lnTo>
                          <a:lnTo>
                            <a:pt x="191769" y="1271"/>
                          </a:lnTo>
                          <a:lnTo>
                            <a:pt x="240030" y="0"/>
                          </a:lnTo>
                          <a:lnTo>
                            <a:pt x="256539" y="3810"/>
                          </a:lnTo>
                          <a:lnTo>
                            <a:pt x="261619" y="7621"/>
                          </a:lnTo>
                          <a:lnTo>
                            <a:pt x="262889" y="13971"/>
                          </a:lnTo>
                          <a:lnTo>
                            <a:pt x="264160" y="21591"/>
                          </a:lnTo>
                          <a:lnTo>
                            <a:pt x="264160" y="29210"/>
                          </a:lnTo>
                          <a:lnTo>
                            <a:pt x="262889" y="35560"/>
                          </a:lnTo>
                          <a:lnTo>
                            <a:pt x="260350" y="43180"/>
                          </a:lnTo>
                          <a:lnTo>
                            <a:pt x="259080" y="50800"/>
                          </a:lnTo>
                          <a:lnTo>
                            <a:pt x="256539" y="58421"/>
                          </a:lnTo>
                          <a:lnTo>
                            <a:pt x="255269" y="66040"/>
                          </a:lnTo>
                          <a:lnTo>
                            <a:pt x="255269" y="69850"/>
                          </a:lnTo>
                          <a:lnTo>
                            <a:pt x="256539" y="73661"/>
                          </a:lnTo>
                          <a:lnTo>
                            <a:pt x="259080" y="76200"/>
                          </a:lnTo>
                          <a:lnTo>
                            <a:pt x="271780" y="78740"/>
                          </a:lnTo>
                          <a:lnTo>
                            <a:pt x="306069" y="80011"/>
                          </a:lnTo>
                          <a:lnTo>
                            <a:pt x="334010" y="76200"/>
                          </a:lnTo>
                          <a:lnTo>
                            <a:pt x="351789" y="72390"/>
                          </a:lnTo>
                          <a:lnTo>
                            <a:pt x="368300" y="68580"/>
                          </a:lnTo>
                          <a:lnTo>
                            <a:pt x="396239" y="66040"/>
                          </a:lnTo>
                          <a:lnTo>
                            <a:pt x="415289" y="62230"/>
                          </a:lnTo>
                          <a:lnTo>
                            <a:pt x="424180" y="59690"/>
                          </a:lnTo>
                          <a:lnTo>
                            <a:pt x="433069" y="57150"/>
                          </a:lnTo>
                          <a:lnTo>
                            <a:pt x="449580" y="53340"/>
                          </a:lnTo>
                          <a:lnTo>
                            <a:pt x="496569" y="40641"/>
                          </a:lnTo>
                          <a:lnTo>
                            <a:pt x="548639" y="36830"/>
                          </a:lnTo>
                          <a:lnTo>
                            <a:pt x="588010" y="38100"/>
                          </a:lnTo>
                          <a:lnTo>
                            <a:pt x="633730" y="41910"/>
                          </a:lnTo>
                          <a:lnTo>
                            <a:pt x="664210" y="43180"/>
                          </a:lnTo>
                          <a:lnTo>
                            <a:pt x="681989" y="39371"/>
                          </a:lnTo>
                          <a:lnTo>
                            <a:pt x="690880" y="35560"/>
                          </a:lnTo>
                          <a:lnTo>
                            <a:pt x="698500" y="33021"/>
                          </a:lnTo>
                          <a:lnTo>
                            <a:pt x="713739" y="26671"/>
                          </a:lnTo>
                          <a:lnTo>
                            <a:pt x="718819" y="27941"/>
                          </a:lnTo>
                          <a:lnTo>
                            <a:pt x="723900" y="30480"/>
                          </a:lnTo>
                          <a:lnTo>
                            <a:pt x="727710" y="34291"/>
                          </a:lnTo>
                          <a:lnTo>
                            <a:pt x="730250" y="40641"/>
                          </a:lnTo>
                          <a:lnTo>
                            <a:pt x="732789" y="48260"/>
                          </a:lnTo>
                          <a:lnTo>
                            <a:pt x="734060" y="57150"/>
                          </a:lnTo>
                          <a:lnTo>
                            <a:pt x="732789" y="63500"/>
                          </a:lnTo>
                          <a:lnTo>
                            <a:pt x="730250" y="69850"/>
                          </a:lnTo>
                          <a:lnTo>
                            <a:pt x="727710" y="76200"/>
                          </a:lnTo>
                          <a:lnTo>
                            <a:pt x="728980" y="80011"/>
                          </a:lnTo>
                          <a:lnTo>
                            <a:pt x="732789" y="82550"/>
                          </a:lnTo>
                          <a:lnTo>
                            <a:pt x="739139" y="83821"/>
                          </a:lnTo>
                          <a:lnTo>
                            <a:pt x="754380" y="83821"/>
                          </a:lnTo>
                          <a:lnTo>
                            <a:pt x="773430" y="81280"/>
                          </a:lnTo>
                          <a:lnTo>
                            <a:pt x="798830" y="77471"/>
                          </a:lnTo>
                          <a:lnTo>
                            <a:pt x="848360" y="72390"/>
                          </a:lnTo>
                          <a:lnTo>
                            <a:pt x="869950" y="69850"/>
                          </a:lnTo>
                          <a:lnTo>
                            <a:pt x="934719" y="66040"/>
                          </a:lnTo>
                          <a:lnTo>
                            <a:pt x="967739" y="60961"/>
                          </a:lnTo>
                          <a:lnTo>
                            <a:pt x="1032510" y="57150"/>
                          </a:lnTo>
                          <a:lnTo>
                            <a:pt x="1054100" y="54611"/>
                          </a:lnTo>
                          <a:lnTo>
                            <a:pt x="1098550" y="50800"/>
                          </a:lnTo>
                          <a:lnTo>
                            <a:pt x="1116329" y="46991"/>
                          </a:lnTo>
                          <a:lnTo>
                            <a:pt x="1148079" y="40641"/>
                          </a:lnTo>
                          <a:lnTo>
                            <a:pt x="1158239" y="38100"/>
                          </a:lnTo>
                          <a:lnTo>
                            <a:pt x="1167129" y="35560"/>
                          </a:lnTo>
                          <a:lnTo>
                            <a:pt x="1174750" y="33021"/>
                          </a:lnTo>
                          <a:lnTo>
                            <a:pt x="1184910" y="31750"/>
                          </a:lnTo>
                          <a:lnTo>
                            <a:pt x="1206500" y="26671"/>
                          </a:lnTo>
                          <a:lnTo>
                            <a:pt x="1216660" y="24130"/>
                          </a:lnTo>
                          <a:lnTo>
                            <a:pt x="1225550" y="21591"/>
                          </a:lnTo>
                          <a:lnTo>
                            <a:pt x="1243329" y="17780"/>
                          </a:lnTo>
                          <a:lnTo>
                            <a:pt x="1380489" y="11430"/>
                          </a:lnTo>
                          <a:lnTo>
                            <a:pt x="1422400" y="7621"/>
                          </a:lnTo>
                          <a:lnTo>
                            <a:pt x="1442720" y="11430"/>
                          </a:lnTo>
                          <a:lnTo>
                            <a:pt x="1451610" y="15241"/>
                          </a:lnTo>
                          <a:lnTo>
                            <a:pt x="1474470" y="19050"/>
                          </a:lnTo>
                          <a:lnTo>
                            <a:pt x="1531620" y="21591"/>
                          </a:lnTo>
                          <a:lnTo>
                            <a:pt x="1549400" y="25400"/>
                          </a:lnTo>
                          <a:lnTo>
                            <a:pt x="1557020" y="27941"/>
                          </a:lnTo>
                          <a:lnTo>
                            <a:pt x="1564639" y="31750"/>
                          </a:lnTo>
                          <a:lnTo>
                            <a:pt x="1569720" y="35560"/>
                          </a:lnTo>
                          <a:lnTo>
                            <a:pt x="1576070" y="39371"/>
                          </a:lnTo>
                          <a:lnTo>
                            <a:pt x="1581150" y="44450"/>
                          </a:lnTo>
                          <a:lnTo>
                            <a:pt x="1586229" y="49530"/>
                          </a:lnTo>
                          <a:lnTo>
                            <a:pt x="1596389" y="58421"/>
                          </a:lnTo>
                          <a:lnTo>
                            <a:pt x="1616710" y="77471"/>
                          </a:lnTo>
                          <a:lnTo>
                            <a:pt x="1621789" y="82550"/>
                          </a:lnTo>
                          <a:lnTo>
                            <a:pt x="1628139" y="85090"/>
                          </a:lnTo>
                          <a:lnTo>
                            <a:pt x="1634489" y="88900"/>
                          </a:lnTo>
                          <a:lnTo>
                            <a:pt x="1643379" y="91440"/>
                          </a:lnTo>
                          <a:lnTo>
                            <a:pt x="1653539" y="93980"/>
                          </a:lnTo>
                          <a:lnTo>
                            <a:pt x="1663700" y="96521"/>
                          </a:lnTo>
                          <a:lnTo>
                            <a:pt x="1694179" y="100330"/>
                          </a:lnTo>
                          <a:lnTo>
                            <a:pt x="1711960" y="104140"/>
                          </a:lnTo>
                          <a:lnTo>
                            <a:pt x="1720850" y="105411"/>
                          </a:lnTo>
                          <a:lnTo>
                            <a:pt x="1738629" y="105411"/>
                          </a:lnTo>
                          <a:lnTo>
                            <a:pt x="1756410" y="102871"/>
                          </a:lnTo>
                          <a:lnTo>
                            <a:pt x="1776729" y="99061"/>
                          </a:lnTo>
                          <a:lnTo>
                            <a:pt x="1786889" y="96521"/>
                          </a:lnTo>
                          <a:lnTo>
                            <a:pt x="1798320" y="92711"/>
                          </a:lnTo>
                          <a:lnTo>
                            <a:pt x="1849120" y="74930"/>
                          </a:lnTo>
                          <a:lnTo>
                            <a:pt x="1864360" y="72390"/>
                          </a:lnTo>
                          <a:lnTo>
                            <a:pt x="1899920" y="68580"/>
                          </a:lnTo>
                          <a:lnTo>
                            <a:pt x="1932939" y="64771"/>
                          </a:lnTo>
                          <a:lnTo>
                            <a:pt x="1964689" y="60961"/>
                          </a:lnTo>
                          <a:lnTo>
                            <a:pt x="2094229" y="58421"/>
                          </a:lnTo>
                          <a:lnTo>
                            <a:pt x="2520950" y="58421"/>
                          </a:lnTo>
                          <a:lnTo>
                            <a:pt x="2566670" y="62230"/>
                          </a:lnTo>
                          <a:lnTo>
                            <a:pt x="2693670" y="66040"/>
                          </a:lnTo>
                          <a:lnTo>
                            <a:pt x="2819400" y="64771"/>
                          </a:lnTo>
                          <a:lnTo>
                            <a:pt x="2853690" y="60961"/>
                          </a:lnTo>
                          <a:lnTo>
                            <a:pt x="2909570" y="60961"/>
                          </a:lnTo>
                          <a:lnTo>
                            <a:pt x="2932429" y="64771"/>
                          </a:lnTo>
                          <a:lnTo>
                            <a:pt x="2995929" y="74930"/>
                          </a:lnTo>
                          <a:lnTo>
                            <a:pt x="3041650" y="80011"/>
                          </a:lnTo>
                          <a:lnTo>
                            <a:pt x="3058159" y="83821"/>
                          </a:lnTo>
                          <a:lnTo>
                            <a:pt x="3094990" y="87630"/>
                          </a:lnTo>
                          <a:lnTo>
                            <a:pt x="3111500" y="91440"/>
                          </a:lnTo>
                          <a:lnTo>
                            <a:pt x="3141979" y="97790"/>
                          </a:lnTo>
                          <a:lnTo>
                            <a:pt x="3202940" y="101600"/>
                          </a:lnTo>
                          <a:lnTo>
                            <a:pt x="3232150" y="97790"/>
                          </a:lnTo>
                          <a:lnTo>
                            <a:pt x="3266440" y="92711"/>
                          </a:lnTo>
                          <a:lnTo>
                            <a:pt x="3298190" y="88900"/>
                          </a:lnTo>
                          <a:lnTo>
                            <a:pt x="3319779" y="86361"/>
                          </a:lnTo>
                          <a:lnTo>
                            <a:pt x="3360420" y="82550"/>
                          </a:lnTo>
                          <a:lnTo>
                            <a:pt x="3401059" y="78740"/>
                          </a:lnTo>
                          <a:lnTo>
                            <a:pt x="3436620" y="74930"/>
                          </a:lnTo>
                          <a:lnTo>
                            <a:pt x="3563620" y="72390"/>
                          </a:lnTo>
                          <a:lnTo>
                            <a:pt x="3599179" y="67311"/>
                          </a:lnTo>
                          <a:lnTo>
                            <a:pt x="3729990" y="66040"/>
                          </a:lnTo>
                          <a:lnTo>
                            <a:pt x="3789679" y="63500"/>
                          </a:lnTo>
                          <a:lnTo>
                            <a:pt x="3829050" y="59690"/>
                          </a:lnTo>
                          <a:lnTo>
                            <a:pt x="3845559" y="55880"/>
                          </a:lnTo>
                          <a:lnTo>
                            <a:pt x="3863340" y="53340"/>
                          </a:lnTo>
                          <a:lnTo>
                            <a:pt x="3930650" y="50800"/>
                          </a:lnTo>
                          <a:lnTo>
                            <a:pt x="3952240" y="46991"/>
                          </a:lnTo>
                          <a:lnTo>
                            <a:pt x="4001770" y="44450"/>
                          </a:lnTo>
                          <a:lnTo>
                            <a:pt x="4020820" y="48260"/>
                          </a:lnTo>
                          <a:lnTo>
                            <a:pt x="4028440" y="50800"/>
                          </a:lnTo>
                          <a:lnTo>
                            <a:pt x="4033520" y="55880"/>
                          </a:lnTo>
                          <a:lnTo>
                            <a:pt x="4037329" y="62230"/>
                          </a:lnTo>
                          <a:lnTo>
                            <a:pt x="4042409" y="67311"/>
                          </a:lnTo>
                          <a:lnTo>
                            <a:pt x="4052570" y="81280"/>
                          </a:lnTo>
                          <a:lnTo>
                            <a:pt x="4056379" y="87630"/>
                          </a:lnTo>
                          <a:lnTo>
                            <a:pt x="4061459" y="92711"/>
                          </a:lnTo>
                          <a:lnTo>
                            <a:pt x="4066540" y="99061"/>
                          </a:lnTo>
                          <a:lnTo>
                            <a:pt x="4071620" y="102871"/>
                          </a:lnTo>
                          <a:lnTo>
                            <a:pt x="4077970" y="106680"/>
                          </a:lnTo>
                          <a:lnTo>
                            <a:pt x="4085590" y="110490"/>
                          </a:lnTo>
                          <a:lnTo>
                            <a:pt x="4091940" y="113030"/>
                          </a:lnTo>
                          <a:lnTo>
                            <a:pt x="4098290" y="116840"/>
                          </a:lnTo>
                          <a:lnTo>
                            <a:pt x="4105909" y="119380"/>
                          </a:lnTo>
                          <a:lnTo>
                            <a:pt x="4121150" y="124461"/>
                          </a:lnTo>
                          <a:lnTo>
                            <a:pt x="4136390" y="128271"/>
                          </a:lnTo>
                          <a:lnTo>
                            <a:pt x="4191000" y="132080"/>
                          </a:lnTo>
                          <a:lnTo>
                            <a:pt x="4216400" y="135890"/>
                          </a:lnTo>
                          <a:lnTo>
                            <a:pt x="4243070" y="132080"/>
                          </a:lnTo>
                          <a:lnTo>
                            <a:pt x="4259579" y="128271"/>
                          </a:lnTo>
                          <a:lnTo>
                            <a:pt x="4267200" y="125730"/>
                          </a:lnTo>
                          <a:lnTo>
                            <a:pt x="4274820" y="121921"/>
                          </a:lnTo>
                          <a:lnTo>
                            <a:pt x="4282440" y="118111"/>
                          </a:lnTo>
                          <a:lnTo>
                            <a:pt x="4288790" y="114300"/>
                          </a:lnTo>
                          <a:lnTo>
                            <a:pt x="4296409" y="111761"/>
                          </a:lnTo>
                          <a:lnTo>
                            <a:pt x="4304029" y="107950"/>
                          </a:lnTo>
                          <a:lnTo>
                            <a:pt x="4310379" y="104140"/>
                          </a:lnTo>
                          <a:lnTo>
                            <a:pt x="4316729" y="100330"/>
                          </a:lnTo>
                          <a:lnTo>
                            <a:pt x="4333240" y="87630"/>
                          </a:lnTo>
                        </a:path>
                      </a:pathLst>
                    </a:custGeom>
                    <a:ln w="127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" name="Freeform 4"/>
                  <p:cNvSpPr/>
                  <p:nvPr/>
                </p:nvSpPr>
                <p:spPr>
                  <a:xfrm>
                    <a:off x="355600" y="-34290"/>
                    <a:ext cx="8540751" cy="65405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540751" h="654050">
                        <a:moveTo>
                          <a:pt x="0" y="81280"/>
                        </a:moveTo>
                        <a:lnTo>
                          <a:pt x="46990" y="62230"/>
                        </a:lnTo>
                        <a:lnTo>
                          <a:pt x="116840" y="41910"/>
                        </a:lnTo>
                        <a:lnTo>
                          <a:pt x="208280" y="36830"/>
                        </a:lnTo>
                        <a:lnTo>
                          <a:pt x="295909" y="39370"/>
                        </a:lnTo>
                        <a:lnTo>
                          <a:pt x="369569" y="44449"/>
                        </a:lnTo>
                        <a:lnTo>
                          <a:pt x="544830" y="36830"/>
                        </a:lnTo>
                        <a:lnTo>
                          <a:pt x="765810" y="52069"/>
                        </a:lnTo>
                        <a:lnTo>
                          <a:pt x="916939" y="31750"/>
                        </a:lnTo>
                        <a:lnTo>
                          <a:pt x="1176019" y="16511"/>
                        </a:lnTo>
                        <a:lnTo>
                          <a:pt x="1196339" y="16511"/>
                        </a:lnTo>
                        <a:lnTo>
                          <a:pt x="1249680" y="21590"/>
                        </a:lnTo>
                        <a:lnTo>
                          <a:pt x="1320800" y="16511"/>
                        </a:lnTo>
                        <a:lnTo>
                          <a:pt x="1363979" y="22861"/>
                        </a:lnTo>
                        <a:lnTo>
                          <a:pt x="1424939" y="35559"/>
                        </a:lnTo>
                        <a:lnTo>
                          <a:pt x="1682750" y="36830"/>
                        </a:lnTo>
                        <a:lnTo>
                          <a:pt x="1945639" y="35559"/>
                        </a:lnTo>
                        <a:lnTo>
                          <a:pt x="1998979" y="30481"/>
                        </a:lnTo>
                        <a:lnTo>
                          <a:pt x="2114550" y="39370"/>
                        </a:lnTo>
                        <a:lnTo>
                          <a:pt x="2147570" y="43180"/>
                        </a:lnTo>
                        <a:lnTo>
                          <a:pt x="2185670" y="45719"/>
                        </a:lnTo>
                        <a:lnTo>
                          <a:pt x="2223770" y="50799"/>
                        </a:lnTo>
                        <a:lnTo>
                          <a:pt x="2292350" y="55880"/>
                        </a:lnTo>
                        <a:lnTo>
                          <a:pt x="2381250" y="72389"/>
                        </a:lnTo>
                        <a:lnTo>
                          <a:pt x="2420620" y="76199"/>
                        </a:lnTo>
                        <a:lnTo>
                          <a:pt x="2463800" y="80010"/>
                        </a:lnTo>
                        <a:lnTo>
                          <a:pt x="2546350" y="82549"/>
                        </a:lnTo>
                        <a:lnTo>
                          <a:pt x="2623820" y="100329"/>
                        </a:lnTo>
                        <a:lnTo>
                          <a:pt x="2791460" y="109220"/>
                        </a:lnTo>
                        <a:lnTo>
                          <a:pt x="2917190" y="102870"/>
                        </a:lnTo>
                        <a:lnTo>
                          <a:pt x="3172459" y="110490"/>
                        </a:lnTo>
                        <a:lnTo>
                          <a:pt x="3431540" y="116840"/>
                        </a:lnTo>
                        <a:lnTo>
                          <a:pt x="3491229" y="119379"/>
                        </a:lnTo>
                        <a:lnTo>
                          <a:pt x="3554729" y="137160"/>
                        </a:lnTo>
                        <a:lnTo>
                          <a:pt x="3580129" y="140969"/>
                        </a:lnTo>
                        <a:lnTo>
                          <a:pt x="3605529" y="146050"/>
                        </a:lnTo>
                        <a:lnTo>
                          <a:pt x="3660140" y="146050"/>
                        </a:lnTo>
                        <a:lnTo>
                          <a:pt x="3752850" y="140969"/>
                        </a:lnTo>
                        <a:lnTo>
                          <a:pt x="4014470" y="146050"/>
                        </a:lnTo>
                        <a:lnTo>
                          <a:pt x="4124959" y="140969"/>
                        </a:lnTo>
                        <a:lnTo>
                          <a:pt x="4273550" y="154940"/>
                        </a:lnTo>
                        <a:lnTo>
                          <a:pt x="4523740" y="135890"/>
                        </a:lnTo>
                        <a:lnTo>
                          <a:pt x="4688840" y="116840"/>
                        </a:lnTo>
                        <a:lnTo>
                          <a:pt x="4744720" y="100329"/>
                        </a:lnTo>
                        <a:lnTo>
                          <a:pt x="4745990" y="99060"/>
                        </a:lnTo>
                        <a:lnTo>
                          <a:pt x="4742179" y="97790"/>
                        </a:lnTo>
                        <a:lnTo>
                          <a:pt x="4685029" y="91440"/>
                        </a:lnTo>
                        <a:lnTo>
                          <a:pt x="4650740" y="83820"/>
                        </a:lnTo>
                        <a:lnTo>
                          <a:pt x="4610100" y="77470"/>
                        </a:lnTo>
                        <a:lnTo>
                          <a:pt x="4550409" y="62230"/>
                        </a:lnTo>
                        <a:lnTo>
                          <a:pt x="4331970" y="45719"/>
                        </a:lnTo>
                        <a:lnTo>
                          <a:pt x="4226559" y="24131"/>
                        </a:lnTo>
                        <a:lnTo>
                          <a:pt x="4142740" y="10161"/>
                        </a:lnTo>
                        <a:lnTo>
                          <a:pt x="3882390" y="7621"/>
                        </a:lnTo>
                        <a:lnTo>
                          <a:pt x="3813809" y="8890"/>
                        </a:lnTo>
                        <a:lnTo>
                          <a:pt x="3716020" y="21590"/>
                        </a:lnTo>
                        <a:lnTo>
                          <a:pt x="3578859" y="26670"/>
                        </a:lnTo>
                        <a:lnTo>
                          <a:pt x="3470909" y="22861"/>
                        </a:lnTo>
                        <a:lnTo>
                          <a:pt x="3469640" y="22861"/>
                        </a:lnTo>
                        <a:lnTo>
                          <a:pt x="3483609" y="26670"/>
                        </a:lnTo>
                        <a:lnTo>
                          <a:pt x="3729990" y="35559"/>
                        </a:lnTo>
                        <a:lnTo>
                          <a:pt x="3983990" y="44449"/>
                        </a:lnTo>
                        <a:lnTo>
                          <a:pt x="4102100" y="40640"/>
                        </a:lnTo>
                        <a:lnTo>
                          <a:pt x="4213859" y="21590"/>
                        </a:lnTo>
                        <a:lnTo>
                          <a:pt x="4230370" y="17781"/>
                        </a:lnTo>
                        <a:lnTo>
                          <a:pt x="4488179" y="0"/>
                        </a:lnTo>
                        <a:lnTo>
                          <a:pt x="4671059" y="3810"/>
                        </a:lnTo>
                        <a:lnTo>
                          <a:pt x="4790440" y="15240"/>
                        </a:lnTo>
                        <a:lnTo>
                          <a:pt x="4853940" y="11431"/>
                        </a:lnTo>
                        <a:lnTo>
                          <a:pt x="4964429" y="1271"/>
                        </a:lnTo>
                        <a:lnTo>
                          <a:pt x="5229859" y="7621"/>
                        </a:lnTo>
                        <a:lnTo>
                          <a:pt x="5579109" y="15240"/>
                        </a:lnTo>
                        <a:lnTo>
                          <a:pt x="5670550" y="25400"/>
                        </a:lnTo>
                        <a:lnTo>
                          <a:pt x="5748020" y="24131"/>
                        </a:lnTo>
                        <a:lnTo>
                          <a:pt x="6014720" y="36830"/>
                        </a:lnTo>
                        <a:lnTo>
                          <a:pt x="6517640" y="36830"/>
                        </a:lnTo>
                        <a:lnTo>
                          <a:pt x="6779259" y="27940"/>
                        </a:lnTo>
                        <a:lnTo>
                          <a:pt x="6814819" y="22861"/>
                        </a:lnTo>
                        <a:lnTo>
                          <a:pt x="7070090" y="31750"/>
                        </a:lnTo>
                        <a:lnTo>
                          <a:pt x="7176769" y="35559"/>
                        </a:lnTo>
                        <a:lnTo>
                          <a:pt x="7409180" y="22861"/>
                        </a:lnTo>
                        <a:lnTo>
                          <a:pt x="7580630" y="43180"/>
                        </a:lnTo>
                        <a:lnTo>
                          <a:pt x="7839709" y="44449"/>
                        </a:lnTo>
                        <a:lnTo>
                          <a:pt x="8031480" y="46990"/>
                        </a:lnTo>
                        <a:lnTo>
                          <a:pt x="8097519" y="50799"/>
                        </a:lnTo>
                        <a:lnTo>
                          <a:pt x="8190230" y="49530"/>
                        </a:lnTo>
                        <a:lnTo>
                          <a:pt x="8332469" y="38099"/>
                        </a:lnTo>
                        <a:lnTo>
                          <a:pt x="8418830" y="48260"/>
                        </a:lnTo>
                        <a:lnTo>
                          <a:pt x="8467090" y="62230"/>
                        </a:lnTo>
                        <a:lnTo>
                          <a:pt x="8473440" y="66039"/>
                        </a:lnTo>
                        <a:lnTo>
                          <a:pt x="8481059" y="81280"/>
                        </a:lnTo>
                        <a:lnTo>
                          <a:pt x="8492490" y="95250"/>
                        </a:lnTo>
                        <a:lnTo>
                          <a:pt x="8505190" y="111760"/>
                        </a:lnTo>
                        <a:lnTo>
                          <a:pt x="8515350" y="129540"/>
                        </a:lnTo>
                        <a:lnTo>
                          <a:pt x="8524240" y="148590"/>
                        </a:lnTo>
                        <a:lnTo>
                          <a:pt x="8535669" y="182879"/>
                        </a:lnTo>
                        <a:lnTo>
                          <a:pt x="8538209" y="203200"/>
                        </a:lnTo>
                        <a:lnTo>
                          <a:pt x="8539480" y="213360"/>
                        </a:lnTo>
                        <a:lnTo>
                          <a:pt x="8539480" y="224790"/>
                        </a:lnTo>
                        <a:lnTo>
                          <a:pt x="8540750" y="245110"/>
                        </a:lnTo>
                        <a:lnTo>
                          <a:pt x="8539480" y="252730"/>
                        </a:lnTo>
                        <a:lnTo>
                          <a:pt x="8533130" y="266699"/>
                        </a:lnTo>
                        <a:lnTo>
                          <a:pt x="8526780" y="271780"/>
                        </a:lnTo>
                        <a:lnTo>
                          <a:pt x="8491219" y="288290"/>
                        </a:lnTo>
                        <a:lnTo>
                          <a:pt x="8445500" y="311149"/>
                        </a:lnTo>
                        <a:lnTo>
                          <a:pt x="8416290" y="325119"/>
                        </a:lnTo>
                        <a:lnTo>
                          <a:pt x="8368030" y="341630"/>
                        </a:lnTo>
                        <a:lnTo>
                          <a:pt x="8319769" y="345440"/>
                        </a:lnTo>
                        <a:lnTo>
                          <a:pt x="8054340" y="346710"/>
                        </a:lnTo>
                        <a:lnTo>
                          <a:pt x="7915909" y="359410"/>
                        </a:lnTo>
                        <a:lnTo>
                          <a:pt x="7876540" y="365760"/>
                        </a:lnTo>
                        <a:lnTo>
                          <a:pt x="7640319" y="384810"/>
                        </a:lnTo>
                        <a:lnTo>
                          <a:pt x="7576819" y="394969"/>
                        </a:lnTo>
                        <a:lnTo>
                          <a:pt x="7316469" y="405130"/>
                        </a:lnTo>
                        <a:lnTo>
                          <a:pt x="7285990" y="407669"/>
                        </a:lnTo>
                        <a:lnTo>
                          <a:pt x="7265669" y="410209"/>
                        </a:lnTo>
                        <a:lnTo>
                          <a:pt x="7090409" y="411480"/>
                        </a:lnTo>
                        <a:lnTo>
                          <a:pt x="6997700" y="406399"/>
                        </a:lnTo>
                        <a:lnTo>
                          <a:pt x="6742430" y="417830"/>
                        </a:lnTo>
                        <a:lnTo>
                          <a:pt x="6659880" y="412749"/>
                        </a:lnTo>
                        <a:lnTo>
                          <a:pt x="6450330" y="426719"/>
                        </a:lnTo>
                        <a:lnTo>
                          <a:pt x="6372859" y="417830"/>
                        </a:lnTo>
                        <a:lnTo>
                          <a:pt x="6352540" y="415290"/>
                        </a:lnTo>
                        <a:lnTo>
                          <a:pt x="6080759" y="411480"/>
                        </a:lnTo>
                        <a:lnTo>
                          <a:pt x="5824220" y="398780"/>
                        </a:lnTo>
                        <a:lnTo>
                          <a:pt x="5577840" y="384810"/>
                        </a:lnTo>
                        <a:lnTo>
                          <a:pt x="5514340" y="396240"/>
                        </a:lnTo>
                        <a:lnTo>
                          <a:pt x="5347970" y="397510"/>
                        </a:lnTo>
                        <a:lnTo>
                          <a:pt x="5345429" y="396240"/>
                        </a:lnTo>
                        <a:lnTo>
                          <a:pt x="5349240" y="394969"/>
                        </a:lnTo>
                        <a:lnTo>
                          <a:pt x="5367020" y="392430"/>
                        </a:lnTo>
                        <a:lnTo>
                          <a:pt x="5553709" y="372110"/>
                        </a:lnTo>
                        <a:lnTo>
                          <a:pt x="5666740" y="354330"/>
                        </a:lnTo>
                        <a:lnTo>
                          <a:pt x="5746750" y="346710"/>
                        </a:lnTo>
                        <a:lnTo>
                          <a:pt x="5883909" y="335280"/>
                        </a:lnTo>
                        <a:lnTo>
                          <a:pt x="5956300" y="325119"/>
                        </a:lnTo>
                        <a:lnTo>
                          <a:pt x="5993129" y="322580"/>
                        </a:lnTo>
                        <a:lnTo>
                          <a:pt x="6009640" y="317499"/>
                        </a:lnTo>
                        <a:lnTo>
                          <a:pt x="6037579" y="307340"/>
                        </a:lnTo>
                        <a:lnTo>
                          <a:pt x="6078220" y="303530"/>
                        </a:lnTo>
                        <a:lnTo>
                          <a:pt x="6304280" y="300990"/>
                        </a:lnTo>
                        <a:lnTo>
                          <a:pt x="6388100" y="280669"/>
                        </a:lnTo>
                        <a:lnTo>
                          <a:pt x="6404609" y="274319"/>
                        </a:lnTo>
                        <a:lnTo>
                          <a:pt x="6417309" y="266699"/>
                        </a:lnTo>
                        <a:lnTo>
                          <a:pt x="6432550" y="261619"/>
                        </a:lnTo>
                        <a:lnTo>
                          <a:pt x="6479540" y="256540"/>
                        </a:lnTo>
                        <a:lnTo>
                          <a:pt x="6517640" y="246380"/>
                        </a:lnTo>
                        <a:lnTo>
                          <a:pt x="6537959" y="242569"/>
                        </a:lnTo>
                        <a:lnTo>
                          <a:pt x="6560819" y="236220"/>
                        </a:lnTo>
                        <a:lnTo>
                          <a:pt x="6612890" y="234950"/>
                        </a:lnTo>
                        <a:lnTo>
                          <a:pt x="6870700" y="250190"/>
                        </a:lnTo>
                        <a:lnTo>
                          <a:pt x="6996430" y="240030"/>
                        </a:lnTo>
                        <a:lnTo>
                          <a:pt x="6997700" y="241299"/>
                        </a:lnTo>
                        <a:lnTo>
                          <a:pt x="6997700" y="245110"/>
                        </a:lnTo>
                        <a:lnTo>
                          <a:pt x="6991350" y="247649"/>
                        </a:lnTo>
                        <a:lnTo>
                          <a:pt x="6899909" y="267969"/>
                        </a:lnTo>
                        <a:lnTo>
                          <a:pt x="6826250" y="280669"/>
                        </a:lnTo>
                        <a:lnTo>
                          <a:pt x="6789419" y="295910"/>
                        </a:lnTo>
                        <a:lnTo>
                          <a:pt x="6785609" y="300990"/>
                        </a:lnTo>
                        <a:lnTo>
                          <a:pt x="6784340" y="306069"/>
                        </a:lnTo>
                        <a:lnTo>
                          <a:pt x="6783069" y="312419"/>
                        </a:lnTo>
                        <a:lnTo>
                          <a:pt x="6786880" y="316230"/>
                        </a:lnTo>
                        <a:lnTo>
                          <a:pt x="6791959" y="318769"/>
                        </a:lnTo>
                        <a:lnTo>
                          <a:pt x="6838950" y="328930"/>
                        </a:lnTo>
                        <a:lnTo>
                          <a:pt x="7108190" y="346710"/>
                        </a:lnTo>
                        <a:lnTo>
                          <a:pt x="7171690" y="353060"/>
                        </a:lnTo>
                        <a:lnTo>
                          <a:pt x="7250430" y="346710"/>
                        </a:lnTo>
                        <a:lnTo>
                          <a:pt x="7260590" y="347980"/>
                        </a:lnTo>
                        <a:lnTo>
                          <a:pt x="7292340" y="358140"/>
                        </a:lnTo>
                        <a:lnTo>
                          <a:pt x="7487919" y="374649"/>
                        </a:lnTo>
                        <a:lnTo>
                          <a:pt x="7547609" y="392430"/>
                        </a:lnTo>
                        <a:lnTo>
                          <a:pt x="7576819" y="403860"/>
                        </a:lnTo>
                        <a:lnTo>
                          <a:pt x="7598409" y="415290"/>
                        </a:lnTo>
                        <a:lnTo>
                          <a:pt x="7617459" y="429259"/>
                        </a:lnTo>
                        <a:lnTo>
                          <a:pt x="7663180" y="449580"/>
                        </a:lnTo>
                        <a:lnTo>
                          <a:pt x="7702550" y="466090"/>
                        </a:lnTo>
                        <a:lnTo>
                          <a:pt x="7731759" y="480059"/>
                        </a:lnTo>
                        <a:lnTo>
                          <a:pt x="7735569" y="483870"/>
                        </a:lnTo>
                        <a:lnTo>
                          <a:pt x="7735569" y="487680"/>
                        </a:lnTo>
                        <a:lnTo>
                          <a:pt x="7734300" y="491490"/>
                        </a:lnTo>
                        <a:lnTo>
                          <a:pt x="7730490" y="495299"/>
                        </a:lnTo>
                        <a:lnTo>
                          <a:pt x="7720330" y="501649"/>
                        </a:lnTo>
                        <a:lnTo>
                          <a:pt x="7684769" y="515620"/>
                        </a:lnTo>
                        <a:lnTo>
                          <a:pt x="7666990" y="519430"/>
                        </a:lnTo>
                        <a:lnTo>
                          <a:pt x="7618730" y="521970"/>
                        </a:lnTo>
                        <a:lnTo>
                          <a:pt x="7412990" y="515620"/>
                        </a:lnTo>
                        <a:lnTo>
                          <a:pt x="7254240" y="534670"/>
                        </a:lnTo>
                        <a:lnTo>
                          <a:pt x="6988809" y="544830"/>
                        </a:lnTo>
                        <a:lnTo>
                          <a:pt x="6720840" y="544830"/>
                        </a:lnTo>
                        <a:lnTo>
                          <a:pt x="6501130" y="552449"/>
                        </a:lnTo>
                        <a:lnTo>
                          <a:pt x="6273800" y="537209"/>
                        </a:lnTo>
                        <a:lnTo>
                          <a:pt x="6268719" y="539749"/>
                        </a:lnTo>
                        <a:lnTo>
                          <a:pt x="6266180" y="543559"/>
                        </a:lnTo>
                        <a:lnTo>
                          <a:pt x="6267450" y="548640"/>
                        </a:lnTo>
                        <a:lnTo>
                          <a:pt x="6269990" y="553720"/>
                        </a:lnTo>
                        <a:lnTo>
                          <a:pt x="6282690" y="560070"/>
                        </a:lnTo>
                        <a:lnTo>
                          <a:pt x="6330950" y="576580"/>
                        </a:lnTo>
                        <a:lnTo>
                          <a:pt x="6394450" y="581659"/>
                        </a:lnTo>
                        <a:lnTo>
                          <a:pt x="6492240" y="580390"/>
                        </a:lnTo>
                        <a:lnTo>
                          <a:pt x="6568440" y="574040"/>
                        </a:lnTo>
                        <a:lnTo>
                          <a:pt x="6775450" y="576580"/>
                        </a:lnTo>
                        <a:lnTo>
                          <a:pt x="6824980" y="580390"/>
                        </a:lnTo>
                        <a:lnTo>
                          <a:pt x="6891019" y="584199"/>
                        </a:lnTo>
                        <a:lnTo>
                          <a:pt x="6964680" y="603249"/>
                        </a:lnTo>
                        <a:lnTo>
                          <a:pt x="6982459" y="608330"/>
                        </a:lnTo>
                        <a:lnTo>
                          <a:pt x="7066280" y="619759"/>
                        </a:lnTo>
                        <a:lnTo>
                          <a:pt x="7078980" y="626109"/>
                        </a:lnTo>
                        <a:lnTo>
                          <a:pt x="7080250" y="628649"/>
                        </a:lnTo>
                        <a:lnTo>
                          <a:pt x="7077709" y="629920"/>
                        </a:lnTo>
                        <a:lnTo>
                          <a:pt x="7072630" y="631190"/>
                        </a:lnTo>
                        <a:lnTo>
                          <a:pt x="7059930" y="629920"/>
                        </a:lnTo>
                        <a:lnTo>
                          <a:pt x="6957059" y="608330"/>
                        </a:lnTo>
                        <a:lnTo>
                          <a:pt x="6904990" y="604520"/>
                        </a:lnTo>
                        <a:lnTo>
                          <a:pt x="6866890" y="609599"/>
                        </a:lnTo>
                        <a:lnTo>
                          <a:pt x="6786880" y="629920"/>
                        </a:lnTo>
                        <a:lnTo>
                          <a:pt x="6521450" y="647699"/>
                        </a:lnTo>
                        <a:lnTo>
                          <a:pt x="6457950" y="640080"/>
                        </a:lnTo>
                        <a:lnTo>
                          <a:pt x="6447790" y="637540"/>
                        </a:lnTo>
                        <a:lnTo>
                          <a:pt x="6427469" y="637540"/>
                        </a:lnTo>
                        <a:lnTo>
                          <a:pt x="6376669" y="640080"/>
                        </a:lnTo>
                        <a:lnTo>
                          <a:pt x="6365240" y="638809"/>
                        </a:lnTo>
                        <a:lnTo>
                          <a:pt x="6329680" y="628649"/>
                        </a:lnTo>
                        <a:lnTo>
                          <a:pt x="6231890" y="622299"/>
                        </a:lnTo>
                        <a:lnTo>
                          <a:pt x="6192519" y="613409"/>
                        </a:lnTo>
                        <a:lnTo>
                          <a:pt x="6052820" y="604520"/>
                        </a:lnTo>
                        <a:lnTo>
                          <a:pt x="5963920" y="610870"/>
                        </a:lnTo>
                        <a:lnTo>
                          <a:pt x="5831840" y="599440"/>
                        </a:lnTo>
                        <a:lnTo>
                          <a:pt x="5810250" y="600709"/>
                        </a:lnTo>
                        <a:lnTo>
                          <a:pt x="5548629" y="589280"/>
                        </a:lnTo>
                        <a:lnTo>
                          <a:pt x="5510529" y="590549"/>
                        </a:lnTo>
                        <a:lnTo>
                          <a:pt x="5488940" y="593090"/>
                        </a:lnTo>
                        <a:lnTo>
                          <a:pt x="5462270" y="591820"/>
                        </a:lnTo>
                        <a:lnTo>
                          <a:pt x="5441950" y="585470"/>
                        </a:lnTo>
                        <a:lnTo>
                          <a:pt x="5433059" y="581659"/>
                        </a:lnTo>
                        <a:lnTo>
                          <a:pt x="5400040" y="576580"/>
                        </a:lnTo>
                        <a:lnTo>
                          <a:pt x="5180329" y="561340"/>
                        </a:lnTo>
                        <a:lnTo>
                          <a:pt x="5138420" y="567690"/>
                        </a:lnTo>
                        <a:lnTo>
                          <a:pt x="5111750" y="572770"/>
                        </a:lnTo>
                        <a:lnTo>
                          <a:pt x="5085079" y="575309"/>
                        </a:lnTo>
                        <a:lnTo>
                          <a:pt x="5067300" y="579120"/>
                        </a:lnTo>
                        <a:lnTo>
                          <a:pt x="5015229" y="581659"/>
                        </a:lnTo>
                        <a:lnTo>
                          <a:pt x="4759959" y="566420"/>
                        </a:lnTo>
                        <a:lnTo>
                          <a:pt x="4705350" y="566420"/>
                        </a:lnTo>
                        <a:lnTo>
                          <a:pt x="4612640" y="560070"/>
                        </a:lnTo>
                        <a:lnTo>
                          <a:pt x="4593590" y="560070"/>
                        </a:lnTo>
                        <a:lnTo>
                          <a:pt x="4488179" y="574040"/>
                        </a:lnTo>
                        <a:lnTo>
                          <a:pt x="4424679" y="572770"/>
                        </a:lnTo>
                        <a:lnTo>
                          <a:pt x="4335779" y="566420"/>
                        </a:lnTo>
                        <a:lnTo>
                          <a:pt x="4218940" y="567690"/>
                        </a:lnTo>
                        <a:lnTo>
                          <a:pt x="4100829" y="588009"/>
                        </a:lnTo>
                        <a:lnTo>
                          <a:pt x="3938270" y="595630"/>
                        </a:lnTo>
                        <a:lnTo>
                          <a:pt x="3801109" y="581659"/>
                        </a:lnTo>
                        <a:lnTo>
                          <a:pt x="3563620" y="594359"/>
                        </a:lnTo>
                        <a:lnTo>
                          <a:pt x="3538220" y="600709"/>
                        </a:lnTo>
                        <a:lnTo>
                          <a:pt x="3321050" y="619759"/>
                        </a:lnTo>
                        <a:lnTo>
                          <a:pt x="3294379" y="623570"/>
                        </a:lnTo>
                        <a:lnTo>
                          <a:pt x="3130550" y="629920"/>
                        </a:lnTo>
                        <a:lnTo>
                          <a:pt x="2998470" y="626109"/>
                        </a:lnTo>
                        <a:lnTo>
                          <a:pt x="2813050" y="645159"/>
                        </a:lnTo>
                        <a:lnTo>
                          <a:pt x="2651760" y="654049"/>
                        </a:lnTo>
                        <a:lnTo>
                          <a:pt x="2428239" y="636270"/>
                        </a:lnTo>
                        <a:lnTo>
                          <a:pt x="2378710" y="638809"/>
                        </a:lnTo>
                        <a:lnTo>
                          <a:pt x="2339339" y="629920"/>
                        </a:lnTo>
                        <a:lnTo>
                          <a:pt x="2308860" y="621030"/>
                        </a:lnTo>
                        <a:lnTo>
                          <a:pt x="2186939" y="603249"/>
                        </a:lnTo>
                        <a:lnTo>
                          <a:pt x="2170429" y="599440"/>
                        </a:lnTo>
                        <a:lnTo>
                          <a:pt x="1910079" y="596899"/>
                        </a:lnTo>
                        <a:lnTo>
                          <a:pt x="1724660" y="596899"/>
                        </a:lnTo>
                        <a:lnTo>
                          <a:pt x="1625600" y="603249"/>
                        </a:lnTo>
                        <a:lnTo>
                          <a:pt x="1606550" y="603249"/>
                        </a:lnTo>
                        <a:lnTo>
                          <a:pt x="1468120" y="589280"/>
                        </a:lnTo>
                        <a:lnTo>
                          <a:pt x="1408429" y="588009"/>
                        </a:lnTo>
                        <a:lnTo>
                          <a:pt x="1267460" y="567690"/>
                        </a:lnTo>
                        <a:lnTo>
                          <a:pt x="1046480" y="556259"/>
                        </a:lnTo>
                        <a:lnTo>
                          <a:pt x="967739" y="546099"/>
                        </a:lnTo>
                        <a:lnTo>
                          <a:pt x="927100" y="542290"/>
                        </a:lnTo>
                        <a:lnTo>
                          <a:pt x="877569" y="538480"/>
                        </a:lnTo>
                        <a:lnTo>
                          <a:pt x="835660" y="539749"/>
                        </a:lnTo>
                        <a:lnTo>
                          <a:pt x="615950" y="560070"/>
                        </a:lnTo>
                        <a:lnTo>
                          <a:pt x="452119" y="579120"/>
                        </a:lnTo>
                        <a:lnTo>
                          <a:pt x="406400" y="591820"/>
                        </a:lnTo>
                        <a:lnTo>
                          <a:pt x="374650" y="605790"/>
                        </a:lnTo>
                        <a:lnTo>
                          <a:pt x="347980" y="610870"/>
                        </a:lnTo>
                        <a:lnTo>
                          <a:pt x="335280" y="618490"/>
                        </a:lnTo>
                        <a:lnTo>
                          <a:pt x="330200" y="623570"/>
                        </a:lnTo>
                        <a:lnTo>
                          <a:pt x="322580" y="634999"/>
                        </a:lnTo>
                        <a:lnTo>
                          <a:pt x="318769" y="640080"/>
                        </a:lnTo>
                        <a:lnTo>
                          <a:pt x="306069" y="647699"/>
                        </a:lnTo>
                        <a:lnTo>
                          <a:pt x="299719" y="648970"/>
                        </a:lnTo>
                        <a:lnTo>
                          <a:pt x="293369" y="647699"/>
                        </a:lnTo>
                        <a:lnTo>
                          <a:pt x="256540" y="636270"/>
                        </a:lnTo>
                        <a:lnTo>
                          <a:pt x="205740" y="627380"/>
                        </a:lnTo>
                        <a:lnTo>
                          <a:pt x="190500" y="623570"/>
                        </a:lnTo>
                        <a:lnTo>
                          <a:pt x="177800" y="615949"/>
                        </a:lnTo>
                        <a:lnTo>
                          <a:pt x="166369" y="608330"/>
                        </a:lnTo>
                        <a:lnTo>
                          <a:pt x="153669" y="601980"/>
                        </a:lnTo>
                        <a:lnTo>
                          <a:pt x="147319" y="598170"/>
                        </a:lnTo>
                        <a:lnTo>
                          <a:pt x="130809" y="575309"/>
                        </a:lnTo>
                        <a:lnTo>
                          <a:pt x="116840" y="557530"/>
                        </a:lnTo>
                        <a:lnTo>
                          <a:pt x="102869" y="538480"/>
                        </a:lnTo>
                        <a:lnTo>
                          <a:pt x="87630" y="523240"/>
                        </a:lnTo>
                        <a:lnTo>
                          <a:pt x="68580" y="502920"/>
                        </a:lnTo>
                        <a:lnTo>
                          <a:pt x="60959" y="491490"/>
                        </a:lnTo>
                        <a:lnTo>
                          <a:pt x="57150" y="483870"/>
                        </a:lnTo>
                        <a:lnTo>
                          <a:pt x="55880" y="476249"/>
                        </a:lnTo>
                        <a:lnTo>
                          <a:pt x="57150" y="459740"/>
                        </a:lnTo>
                        <a:lnTo>
                          <a:pt x="59690" y="443230"/>
                        </a:lnTo>
                        <a:lnTo>
                          <a:pt x="62230" y="435609"/>
                        </a:lnTo>
                        <a:lnTo>
                          <a:pt x="68580" y="422909"/>
                        </a:lnTo>
                        <a:lnTo>
                          <a:pt x="76200" y="410209"/>
                        </a:lnTo>
                        <a:lnTo>
                          <a:pt x="82550" y="396240"/>
                        </a:lnTo>
                        <a:lnTo>
                          <a:pt x="87630" y="392430"/>
                        </a:lnTo>
                        <a:lnTo>
                          <a:pt x="93980" y="388619"/>
                        </a:lnTo>
                        <a:lnTo>
                          <a:pt x="138430" y="378460"/>
                        </a:lnTo>
                        <a:lnTo>
                          <a:pt x="213359" y="377190"/>
                        </a:lnTo>
                        <a:lnTo>
                          <a:pt x="435609" y="396240"/>
                        </a:lnTo>
                        <a:lnTo>
                          <a:pt x="515619" y="414019"/>
                        </a:lnTo>
                        <a:lnTo>
                          <a:pt x="580389" y="430530"/>
                        </a:lnTo>
                        <a:lnTo>
                          <a:pt x="726439" y="422909"/>
                        </a:lnTo>
                        <a:lnTo>
                          <a:pt x="795019" y="407669"/>
                        </a:lnTo>
                        <a:lnTo>
                          <a:pt x="1056639" y="405130"/>
                        </a:lnTo>
                        <a:lnTo>
                          <a:pt x="1172210" y="403860"/>
                        </a:lnTo>
                        <a:lnTo>
                          <a:pt x="1286510" y="384810"/>
                        </a:lnTo>
                        <a:lnTo>
                          <a:pt x="1324610" y="377190"/>
                        </a:lnTo>
                        <a:lnTo>
                          <a:pt x="1414779" y="369569"/>
                        </a:lnTo>
                        <a:lnTo>
                          <a:pt x="1450339" y="363219"/>
                        </a:lnTo>
                        <a:lnTo>
                          <a:pt x="1605279" y="350519"/>
                        </a:lnTo>
                        <a:lnTo>
                          <a:pt x="1652270" y="353060"/>
                        </a:lnTo>
                        <a:lnTo>
                          <a:pt x="1770379" y="342899"/>
                        </a:lnTo>
                        <a:lnTo>
                          <a:pt x="1841500" y="351790"/>
                        </a:lnTo>
                        <a:lnTo>
                          <a:pt x="1908810" y="347980"/>
                        </a:lnTo>
                        <a:lnTo>
                          <a:pt x="2007870" y="359410"/>
                        </a:lnTo>
                        <a:lnTo>
                          <a:pt x="2061210" y="354330"/>
                        </a:lnTo>
                        <a:lnTo>
                          <a:pt x="2128520" y="359410"/>
                        </a:lnTo>
                        <a:lnTo>
                          <a:pt x="2387600" y="346710"/>
                        </a:lnTo>
                        <a:lnTo>
                          <a:pt x="2661920" y="346710"/>
                        </a:lnTo>
                        <a:lnTo>
                          <a:pt x="2712720" y="349249"/>
                        </a:lnTo>
                        <a:lnTo>
                          <a:pt x="2974340" y="331469"/>
                        </a:lnTo>
                        <a:lnTo>
                          <a:pt x="3093720" y="334010"/>
                        </a:lnTo>
                        <a:lnTo>
                          <a:pt x="3128009" y="341630"/>
                        </a:lnTo>
                        <a:lnTo>
                          <a:pt x="3152140" y="347980"/>
                        </a:lnTo>
                        <a:lnTo>
                          <a:pt x="3373120" y="368299"/>
                        </a:lnTo>
                        <a:lnTo>
                          <a:pt x="3528059" y="400049"/>
                        </a:lnTo>
                        <a:lnTo>
                          <a:pt x="3669029" y="411480"/>
                        </a:lnTo>
                        <a:lnTo>
                          <a:pt x="3797300" y="405130"/>
                        </a:lnTo>
                        <a:lnTo>
                          <a:pt x="4057650" y="412749"/>
                        </a:lnTo>
                        <a:lnTo>
                          <a:pt x="4207509" y="410209"/>
                        </a:lnTo>
                        <a:lnTo>
                          <a:pt x="4359909" y="389890"/>
                        </a:lnTo>
                        <a:lnTo>
                          <a:pt x="4377690" y="386080"/>
                        </a:lnTo>
                        <a:lnTo>
                          <a:pt x="4588509" y="369569"/>
                        </a:lnTo>
                        <a:lnTo>
                          <a:pt x="4612640" y="363219"/>
                        </a:lnTo>
                        <a:lnTo>
                          <a:pt x="4667250" y="360680"/>
                        </a:lnTo>
                        <a:lnTo>
                          <a:pt x="4931409" y="373380"/>
                        </a:lnTo>
                        <a:lnTo>
                          <a:pt x="4961890" y="374649"/>
                        </a:lnTo>
                        <a:lnTo>
                          <a:pt x="5149850" y="368299"/>
                        </a:lnTo>
                      </a:path>
                    </a:pathLst>
                  </a:custGeom>
                  <a:ln w="355600" cap="flat" cmpd="sng" algn="ctr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12" name="Picture 6" descr="clipboard(8).png"/>
                <p:cNvPicPr>
                  <a:picLocks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152400" y="266700"/>
                  <a:ext cx="8258682" cy="363855"/>
                </a:xfrm>
                <a:prstGeom prst="rect">
                  <a:avLst/>
                </a:prstGeom>
                <a:solidFill>
                  <a:scrgbClr r="0" g="0" b="0">
                    <a:alpha val="0"/>
                  </a:scrgbClr>
                </a:solidFill>
              </p:spPr>
            </p:pic>
          </p:grpSp>
          <p:pic>
            <p:nvPicPr>
              <p:cNvPr id="10" name="Picture 9" descr="clipboard(6).png"/>
              <p:cNvPicPr>
                <a:picLocks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14300" y="2222500"/>
                <a:ext cx="8953500" cy="67310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sp>
          <p:nvSpPr>
            <p:cNvPr id="8" name="Freeform 7"/>
            <p:cNvSpPr/>
            <p:nvPr/>
          </p:nvSpPr>
          <p:spPr>
            <a:xfrm>
              <a:off x="2515870" y="1891029"/>
              <a:ext cx="6563361" cy="168911"/>
            </a:xfrm>
            <a:custGeom>
              <a:avLst/>
              <a:gdLst/>
              <a:ahLst/>
              <a:cxnLst/>
              <a:rect l="0" t="0" r="0" b="0"/>
              <a:pathLst>
                <a:path w="6563361" h="168911">
                  <a:moveTo>
                    <a:pt x="0" y="66041"/>
                  </a:moveTo>
                  <a:lnTo>
                    <a:pt x="29209" y="71121"/>
                  </a:lnTo>
                  <a:lnTo>
                    <a:pt x="74930" y="74931"/>
                  </a:lnTo>
                  <a:lnTo>
                    <a:pt x="127000" y="83821"/>
                  </a:lnTo>
                  <a:lnTo>
                    <a:pt x="201930" y="88900"/>
                  </a:lnTo>
                  <a:lnTo>
                    <a:pt x="237490" y="93981"/>
                  </a:lnTo>
                  <a:lnTo>
                    <a:pt x="275590" y="99060"/>
                  </a:lnTo>
                  <a:lnTo>
                    <a:pt x="434340" y="104141"/>
                  </a:lnTo>
                  <a:lnTo>
                    <a:pt x="472440" y="107950"/>
                  </a:lnTo>
                  <a:lnTo>
                    <a:pt x="481330" y="109221"/>
                  </a:lnTo>
                  <a:lnTo>
                    <a:pt x="488950" y="107950"/>
                  </a:lnTo>
                  <a:lnTo>
                    <a:pt x="496569" y="105410"/>
                  </a:lnTo>
                  <a:lnTo>
                    <a:pt x="502919" y="101600"/>
                  </a:lnTo>
                  <a:lnTo>
                    <a:pt x="518159" y="97791"/>
                  </a:lnTo>
                  <a:lnTo>
                    <a:pt x="558800" y="96521"/>
                  </a:lnTo>
                  <a:lnTo>
                    <a:pt x="600709" y="100331"/>
                  </a:lnTo>
                  <a:lnTo>
                    <a:pt x="679450" y="102871"/>
                  </a:lnTo>
                  <a:lnTo>
                    <a:pt x="728980" y="96521"/>
                  </a:lnTo>
                  <a:lnTo>
                    <a:pt x="749300" y="96521"/>
                  </a:lnTo>
                  <a:lnTo>
                    <a:pt x="814070" y="101600"/>
                  </a:lnTo>
                  <a:lnTo>
                    <a:pt x="949959" y="101600"/>
                  </a:lnTo>
                  <a:lnTo>
                    <a:pt x="986789" y="96521"/>
                  </a:lnTo>
                  <a:lnTo>
                    <a:pt x="1042670" y="92710"/>
                  </a:lnTo>
                  <a:lnTo>
                    <a:pt x="1059180" y="90171"/>
                  </a:lnTo>
                  <a:lnTo>
                    <a:pt x="1074420" y="85091"/>
                  </a:lnTo>
                  <a:lnTo>
                    <a:pt x="1108709" y="81281"/>
                  </a:lnTo>
                  <a:lnTo>
                    <a:pt x="1132839" y="76200"/>
                  </a:lnTo>
                  <a:lnTo>
                    <a:pt x="1197609" y="71121"/>
                  </a:lnTo>
                  <a:lnTo>
                    <a:pt x="1223009" y="67310"/>
                  </a:lnTo>
                  <a:lnTo>
                    <a:pt x="1338580" y="63500"/>
                  </a:lnTo>
                  <a:lnTo>
                    <a:pt x="1393189" y="59691"/>
                  </a:lnTo>
                  <a:lnTo>
                    <a:pt x="1432559" y="57150"/>
                  </a:lnTo>
                  <a:lnTo>
                    <a:pt x="1460500" y="53341"/>
                  </a:lnTo>
                  <a:lnTo>
                    <a:pt x="1525270" y="49531"/>
                  </a:lnTo>
                  <a:lnTo>
                    <a:pt x="1576070" y="44450"/>
                  </a:lnTo>
                  <a:lnTo>
                    <a:pt x="1607820" y="40641"/>
                  </a:lnTo>
                  <a:lnTo>
                    <a:pt x="1626870" y="35560"/>
                  </a:lnTo>
                  <a:lnTo>
                    <a:pt x="1656080" y="31750"/>
                  </a:lnTo>
                  <a:lnTo>
                    <a:pt x="1854200" y="29210"/>
                  </a:lnTo>
                  <a:lnTo>
                    <a:pt x="1949450" y="34291"/>
                  </a:lnTo>
                  <a:lnTo>
                    <a:pt x="1982470" y="35560"/>
                  </a:lnTo>
                  <a:lnTo>
                    <a:pt x="2049780" y="29210"/>
                  </a:lnTo>
                  <a:lnTo>
                    <a:pt x="2112009" y="25400"/>
                  </a:lnTo>
                  <a:lnTo>
                    <a:pt x="2143759" y="21591"/>
                  </a:lnTo>
                  <a:lnTo>
                    <a:pt x="2179320" y="16510"/>
                  </a:lnTo>
                  <a:lnTo>
                    <a:pt x="2212339" y="11431"/>
                  </a:lnTo>
                  <a:lnTo>
                    <a:pt x="2240280" y="7621"/>
                  </a:lnTo>
                  <a:lnTo>
                    <a:pt x="2265680" y="3810"/>
                  </a:lnTo>
                  <a:lnTo>
                    <a:pt x="2301239" y="3810"/>
                  </a:lnTo>
                  <a:lnTo>
                    <a:pt x="2335530" y="0"/>
                  </a:lnTo>
                  <a:lnTo>
                    <a:pt x="2368550" y="0"/>
                  </a:lnTo>
                  <a:lnTo>
                    <a:pt x="2387600" y="3810"/>
                  </a:lnTo>
                  <a:lnTo>
                    <a:pt x="2396489" y="7621"/>
                  </a:lnTo>
                  <a:lnTo>
                    <a:pt x="2405380" y="10160"/>
                  </a:lnTo>
                  <a:lnTo>
                    <a:pt x="2414270" y="13971"/>
                  </a:lnTo>
                  <a:lnTo>
                    <a:pt x="2424430" y="16510"/>
                  </a:lnTo>
                  <a:lnTo>
                    <a:pt x="2444750" y="21591"/>
                  </a:lnTo>
                  <a:lnTo>
                    <a:pt x="2468880" y="25400"/>
                  </a:lnTo>
                  <a:lnTo>
                    <a:pt x="2510789" y="29210"/>
                  </a:lnTo>
                  <a:lnTo>
                    <a:pt x="2527300" y="33021"/>
                  </a:lnTo>
                  <a:lnTo>
                    <a:pt x="2542539" y="36831"/>
                  </a:lnTo>
                  <a:lnTo>
                    <a:pt x="2580639" y="41910"/>
                  </a:lnTo>
                  <a:lnTo>
                    <a:pt x="2637789" y="45721"/>
                  </a:lnTo>
                  <a:lnTo>
                    <a:pt x="2739389" y="50800"/>
                  </a:lnTo>
                  <a:lnTo>
                    <a:pt x="2800350" y="46991"/>
                  </a:lnTo>
                  <a:lnTo>
                    <a:pt x="2823209" y="43181"/>
                  </a:lnTo>
                  <a:lnTo>
                    <a:pt x="2853689" y="38100"/>
                  </a:lnTo>
                  <a:lnTo>
                    <a:pt x="2893059" y="39371"/>
                  </a:lnTo>
                  <a:lnTo>
                    <a:pt x="2923539" y="43181"/>
                  </a:lnTo>
                  <a:lnTo>
                    <a:pt x="2945130" y="46991"/>
                  </a:lnTo>
                  <a:lnTo>
                    <a:pt x="3063239" y="50800"/>
                  </a:lnTo>
                  <a:lnTo>
                    <a:pt x="3088639" y="46991"/>
                  </a:lnTo>
                  <a:lnTo>
                    <a:pt x="3103880" y="43181"/>
                  </a:lnTo>
                  <a:lnTo>
                    <a:pt x="3120389" y="39371"/>
                  </a:lnTo>
                  <a:lnTo>
                    <a:pt x="3153409" y="38100"/>
                  </a:lnTo>
                  <a:lnTo>
                    <a:pt x="3205480" y="40641"/>
                  </a:lnTo>
                  <a:lnTo>
                    <a:pt x="3244850" y="35560"/>
                  </a:lnTo>
                  <a:lnTo>
                    <a:pt x="3276600" y="30481"/>
                  </a:lnTo>
                  <a:lnTo>
                    <a:pt x="3323589" y="29210"/>
                  </a:lnTo>
                  <a:lnTo>
                    <a:pt x="3352800" y="34291"/>
                  </a:lnTo>
                  <a:lnTo>
                    <a:pt x="3368039" y="36831"/>
                  </a:lnTo>
                  <a:lnTo>
                    <a:pt x="3413759" y="41910"/>
                  </a:lnTo>
                  <a:lnTo>
                    <a:pt x="3550920" y="45721"/>
                  </a:lnTo>
                  <a:lnTo>
                    <a:pt x="3624580" y="50800"/>
                  </a:lnTo>
                  <a:lnTo>
                    <a:pt x="3680459" y="50800"/>
                  </a:lnTo>
                  <a:lnTo>
                    <a:pt x="3716020" y="45721"/>
                  </a:lnTo>
                  <a:lnTo>
                    <a:pt x="3813809" y="41910"/>
                  </a:lnTo>
                  <a:lnTo>
                    <a:pt x="3901439" y="36831"/>
                  </a:lnTo>
                  <a:lnTo>
                    <a:pt x="3937000" y="33021"/>
                  </a:lnTo>
                  <a:lnTo>
                    <a:pt x="4008120" y="29210"/>
                  </a:lnTo>
                  <a:lnTo>
                    <a:pt x="4036060" y="33021"/>
                  </a:lnTo>
                  <a:lnTo>
                    <a:pt x="4061460" y="36831"/>
                  </a:lnTo>
                  <a:lnTo>
                    <a:pt x="4105910" y="41910"/>
                  </a:lnTo>
                  <a:lnTo>
                    <a:pt x="4189730" y="45721"/>
                  </a:lnTo>
                  <a:lnTo>
                    <a:pt x="4231639" y="49531"/>
                  </a:lnTo>
                  <a:lnTo>
                    <a:pt x="4269739" y="54610"/>
                  </a:lnTo>
                  <a:lnTo>
                    <a:pt x="4470399" y="58421"/>
                  </a:lnTo>
                  <a:lnTo>
                    <a:pt x="4580889" y="62231"/>
                  </a:lnTo>
                  <a:lnTo>
                    <a:pt x="4593589" y="64771"/>
                  </a:lnTo>
                  <a:lnTo>
                    <a:pt x="4606289" y="68581"/>
                  </a:lnTo>
                  <a:lnTo>
                    <a:pt x="4617720" y="72391"/>
                  </a:lnTo>
                  <a:lnTo>
                    <a:pt x="4641849" y="77471"/>
                  </a:lnTo>
                  <a:lnTo>
                    <a:pt x="4701539" y="81281"/>
                  </a:lnTo>
                  <a:lnTo>
                    <a:pt x="4730749" y="85091"/>
                  </a:lnTo>
                  <a:lnTo>
                    <a:pt x="4784089" y="90171"/>
                  </a:lnTo>
                  <a:lnTo>
                    <a:pt x="4843780" y="95250"/>
                  </a:lnTo>
                  <a:lnTo>
                    <a:pt x="4870449" y="100331"/>
                  </a:lnTo>
                  <a:lnTo>
                    <a:pt x="4906010" y="104141"/>
                  </a:lnTo>
                  <a:lnTo>
                    <a:pt x="4922520" y="107950"/>
                  </a:lnTo>
                  <a:lnTo>
                    <a:pt x="5003799" y="111760"/>
                  </a:lnTo>
                  <a:lnTo>
                    <a:pt x="5048249" y="116841"/>
                  </a:lnTo>
                  <a:lnTo>
                    <a:pt x="5074920" y="120650"/>
                  </a:lnTo>
                  <a:lnTo>
                    <a:pt x="5111749" y="124460"/>
                  </a:lnTo>
                  <a:lnTo>
                    <a:pt x="5140960" y="129541"/>
                  </a:lnTo>
                  <a:lnTo>
                    <a:pt x="5181599" y="133350"/>
                  </a:lnTo>
                  <a:lnTo>
                    <a:pt x="5236210" y="138431"/>
                  </a:lnTo>
                  <a:lnTo>
                    <a:pt x="5274310" y="143510"/>
                  </a:lnTo>
                  <a:lnTo>
                    <a:pt x="5293360" y="147321"/>
                  </a:lnTo>
                  <a:lnTo>
                    <a:pt x="5311139" y="151131"/>
                  </a:lnTo>
                  <a:lnTo>
                    <a:pt x="5349239" y="156210"/>
                  </a:lnTo>
                  <a:lnTo>
                    <a:pt x="5388610" y="160021"/>
                  </a:lnTo>
                  <a:lnTo>
                    <a:pt x="5450839" y="165100"/>
                  </a:lnTo>
                  <a:lnTo>
                    <a:pt x="5655310" y="168910"/>
                  </a:lnTo>
                  <a:lnTo>
                    <a:pt x="5877560" y="168910"/>
                  </a:lnTo>
                  <a:lnTo>
                    <a:pt x="5939789" y="162560"/>
                  </a:lnTo>
                  <a:lnTo>
                    <a:pt x="6009639" y="160021"/>
                  </a:lnTo>
                  <a:lnTo>
                    <a:pt x="6057899" y="151131"/>
                  </a:lnTo>
                  <a:lnTo>
                    <a:pt x="6079489" y="146050"/>
                  </a:lnTo>
                  <a:lnTo>
                    <a:pt x="6098539" y="142241"/>
                  </a:lnTo>
                  <a:lnTo>
                    <a:pt x="6132830" y="134621"/>
                  </a:lnTo>
                  <a:lnTo>
                    <a:pt x="6155689" y="129541"/>
                  </a:lnTo>
                  <a:lnTo>
                    <a:pt x="6176010" y="124460"/>
                  </a:lnTo>
                  <a:lnTo>
                    <a:pt x="6193789" y="120650"/>
                  </a:lnTo>
                  <a:lnTo>
                    <a:pt x="6229349" y="115571"/>
                  </a:lnTo>
                  <a:lnTo>
                    <a:pt x="6245860" y="111760"/>
                  </a:lnTo>
                  <a:lnTo>
                    <a:pt x="6268720" y="105410"/>
                  </a:lnTo>
                  <a:lnTo>
                    <a:pt x="6295389" y="97791"/>
                  </a:lnTo>
                  <a:lnTo>
                    <a:pt x="6311899" y="92710"/>
                  </a:lnTo>
                  <a:lnTo>
                    <a:pt x="6348730" y="87631"/>
                  </a:lnTo>
                  <a:lnTo>
                    <a:pt x="6381749" y="83821"/>
                  </a:lnTo>
                  <a:lnTo>
                    <a:pt x="6466839" y="78741"/>
                  </a:lnTo>
                  <a:lnTo>
                    <a:pt x="6489699" y="74931"/>
                  </a:lnTo>
                  <a:lnTo>
                    <a:pt x="6508749" y="69850"/>
                  </a:lnTo>
                  <a:lnTo>
                    <a:pt x="6536689" y="63500"/>
                  </a:lnTo>
                  <a:lnTo>
                    <a:pt x="6553199" y="58421"/>
                  </a:lnTo>
                  <a:lnTo>
                    <a:pt x="6560819" y="55881"/>
                  </a:lnTo>
                  <a:lnTo>
                    <a:pt x="6563360" y="54610"/>
                  </a:lnTo>
                  <a:lnTo>
                    <a:pt x="6562089" y="53341"/>
                  </a:lnTo>
                  <a:lnTo>
                    <a:pt x="6557010" y="52071"/>
                  </a:lnTo>
                  <a:lnTo>
                    <a:pt x="6488430" y="57150"/>
                  </a:lnTo>
                  <a:lnTo>
                    <a:pt x="6457949" y="62231"/>
                  </a:lnTo>
                  <a:lnTo>
                    <a:pt x="6388099" y="76200"/>
                  </a:lnTo>
                  <a:lnTo>
                    <a:pt x="6327139" y="82550"/>
                  </a:lnTo>
                  <a:lnTo>
                    <a:pt x="6303010" y="86360"/>
                  </a:lnTo>
                  <a:lnTo>
                    <a:pt x="6277610" y="90171"/>
                  </a:lnTo>
                  <a:lnTo>
                    <a:pt x="6235699" y="95250"/>
                  </a:lnTo>
                  <a:lnTo>
                    <a:pt x="6209030" y="100331"/>
                  </a:lnTo>
                  <a:lnTo>
                    <a:pt x="6136639" y="104141"/>
                  </a:lnTo>
                  <a:lnTo>
                    <a:pt x="6097270" y="109221"/>
                  </a:lnTo>
                  <a:lnTo>
                    <a:pt x="6070599" y="113031"/>
                  </a:lnTo>
                  <a:lnTo>
                    <a:pt x="6035039" y="118110"/>
                  </a:lnTo>
                  <a:lnTo>
                    <a:pt x="6010910" y="121921"/>
                  </a:lnTo>
                  <a:lnTo>
                    <a:pt x="5815330" y="124460"/>
                  </a:lnTo>
                  <a:lnTo>
                    <a:pt x="5416549" y="124460"/>
                  </a:lnTo>
                  <a:lnTo>
                    <a:pt x="5384799" y="120650"/>
                  </a:lnTo>
                  <a:lnTo>
                    <a:pt x="5364480" y="116841"/>
                  </a:lnTo>
                  <a:lnTo>
                    <a:pt x="5333999" y="110491"/>
                  </a:lnTo>
                  <a:lnTo>
                    <a:pt x="5304789" y="105410"/>
                  </a:lnTo>
                  <a:lnTo>
                    <a:pt x="5294630" y="104141"/>
                  </a:lnTo>
                  <a:lnTo>
                    <a:pt x="5289549" y="100331"/>
                  </a:lnTo>
                  <a:lnTo>
                    <a:pt x="5288280" y="95250"/>
                  </a:lnTo>
                  <a:lnTo>
                    <a:pt x="5288280" y="87631"/>
                  </a:lnTo>
                  <a:lnTo>
                    <a:pt x="5294630" y="82550"/>
                  </a:lnTo>
                  <a:lnTo>
                    <a:pt x="5302249" y="77471"/>
                  </a:lnTo>
                  <a:lnTo>
                    <a:pt x="5312410" y="73660"/>
                  </a:lnTo>
                  <a:lnTo>
                    <a:pt x="5323839" y="69850"/>
                  </a:lnTo>
                  <a:lnTo>
                    <a:pt x="5335270" y="67310"/>
                  </a:lnTo>
                  <a:lnTo>
                    <a:pt x="5358130" y="62231"/>
                  </a:lnTo>
                  <a:lnTo>
                    <a:pt x="5431789" y="57150"/>
                  </a:lnTo>
                  <a:lnTo>
                    <a:pt x="5453380" y="52071"/>
                  </a:lnTo>
                  <a:lnTo>
                    <a:pt x="5462270" y="48260"/>
                  </a:lnTo>
                  <a:lnTo>
                    <a:pt x="5471160" y="44450"/>
                  </a:lnTo>
                  <a:lnTo>
                    <a:pt x="5491480" y="40641"/>
                  </a:lnTo>
                  <a:lnTo>
                    <a:pt x="5603239" y="35560"/>
                  </a:lnTo>
                  <a:lnTo>
                    <a:pt x="5637530" y="30481"/>
                  </a:lnTo>
                  <a:lnTo>
                    <a:pt x="5836920" y="29210"/>
                  </a:lnTo>
                  <a:lnTo>
                    <a:pt x="5888989" y="26671"/>
                  </a:lnTo>
                  <a:lnTo>
                    <a:pt x="5925820" y="22860"/>
                  </a:lnTo>
                  <a:lnTo>
                    <a:pt x="5951220" y="17781"/>
                  </a:lnTo>
                  <a:lnTo>
                    <a:pt x="5966460" y="13971"/>
                  </a:lnTo>
                  <a:lnTo>
                    <a:pt x="5989320" y="29210"/>
                  </a:lnTo>
                </a:path>
              </a:pathLst>
            </a:custGeom>
            <a:ln w="3556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03200" y="203200"/>
            <a:ext cx="8991600" cy="5441950"/>
            <a:chOff x="203200" y="203200"/>
            <a:chExt cx="7442200" cy="4546600"/>
          </a:xfrm>
        </p:grpSpPr>
        <p:pic>
          <p:nvPicPr>
            <p:cNvPr id="2" name="Picture 1" descr="MSOfficePNG(1).png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3200" y="203200"/>
              <a:ext cx="3352800" cy="22352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3" name="Picture 2" descr="MSOfficePNG(2).pn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52900" y="317500"/>
              <a:ext cx="3352800" cy="22352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4" name="Picture 3" descr="MSOfficePNG(3).png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92600" y="850900"/>
              <a:ext cx="3352800" cy="22352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5" name="Picture 4" descr="MSOfficePNG(4).png"/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41800" y="2514600"/>
              <a:ext cx="3352800" cy="22352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8600" y="203200"/>
            <a:ext cx="9499600" cy="5975350"/>
            <a:chOff x="228600" y="203200"/>
            <a:chExt cx="8196750" cy="5138247"/>
          </a:xfrm>
        </p:grpSpPr>
        <p:grpSp>
          <p:nvGrpSpPr>
            <p:cNvPr id="6" name="Group 5"/>
            <p:cNvGrpSpPr/>
            <p:nvPr/>
          </p:nvGrpSpPr>
          <p:grpSpPr>
            <a:xfrm>
              <a:off x="3276600" y="2146300"/>
              <a:ext cx="5148750" cy="3195147"/>
              <a:chOff x="3276600" y="2146300"/>
              <a:chExt cx="5148750" cy="3195147"/>
            </a:xfrm>
          </p:grpSpPr>
          <p:pic>
            <p:nvPicPr>
              <p:cNvPr id="2" name="Picture 1" descr="MSOfficePNG(5).png"/>
              <p:cNvPicPr>
                <a:picLocks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276600" y="2146300"/>
                <a:ext cx="2410054" cy="1606702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pic>
            <p:nvPicPr>
              <p:cNvPr id="3" name="Picture 2" descr="MSOfficePNG(6).png"/>
              <p:cNvPicPr>
                <a:picLocks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015297" y="2219331"/>
                <a:ext cx="2410053" cy="1606702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pic>
            <p:nvPicPr>
              <p:cNvPr id="4" name="Picture 3" descr="MSOfficePNG(7).png"/>
              <p:cNvPicPr>
                <a:picLocks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997039" y="2538846"/>
                <a:ext cx="2410055" cy="1606703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pic>
            <p:nvPicPr>
              <p:cNvPr id="5" name="Picture 4" descr="MSOfficePNG(8).png"/>
              <p:cNvPicPr>
                <a:picLocks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942265" y="3734744"/>
                <a:ext cx="2410053" cy="1606703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pic>
          <p:nvPicPr>
            <p:cNvPr id="7" name="Picture 6" descr="clipboard(34).png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8600" y="203200"/>
              <a:ext cx="5876040" cy="175596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ipboard(35)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200" y="177800"/>
            <a:ext cx="9677400" cy="45529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27000" y="-146050"/>
            <a:ext cx="9601200" cy="6781800"/>
            <a:chOff x="127000" y="-146050"/>
            <a:chExt cx="9104668" cy="6274332"/>
          </a:xfrm>
        </p:grpSpPr>
        <p:pic>
          <p:nvPicPr>
            <p:cNvPr id="2" name="Picture 1" descr="clipboard(36).png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000" y="-146050"/>
              <a:ext cx="6731000" cy="40132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grpSp>
          <p:nvGrpSpPr>
            <p:cNvPr id="3" name="Group 2"/>
            <p:cNvGrpSpPr/>
            <p:nvPr/>
          </p:nvGrpSpPr>
          <p:grpSpPr>
            <a:xfrm>
              <a:off x="203200" y="2825750"/>
              <a:ext cx="9028468" cy="3302532"/>
              <a:chOff x="139700" y="190500"/>
              <a:chExt cx="9028468" cy="3302532"/>
            </a:xfrm>
          </p:grpSpPr>
          <p:pic>
            <p:nvPicPr>
              <p:cNvPr id="4" name="Picture 3" descr="clipboard(37).png"/>
              <p:cNvPicPr>
                <a:picLocks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39700" y="190500"/>
                <a:ext cx="9004300" cy="205740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pic>
            <p:nvPicPr>
              <p:cNvPr id="5" name="Picture 4" descr="clipboard(38).png"/>
              <p:cNvPicPr>
                <a:picLocks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79400" y="2133600"/>
                <a:ext cx="8888768" cy="1359432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ipboard(39)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" y="228600"/>
            <a:ext cx="8928100" cy="45021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" y="203200"/>
            <a:ext cx="8547100" cy="6419215"/>
            <a:chOff x="228600" y="203200"/>
            <a:chExt cx="8547100" cy="6419215"/>
          </a:xfrm>
        </p:grpSpPr>
        <p:pic>
          <p:nvPicPr>
            <p:cNvPr id="2" name="Picture 1" descr="clipboard(41).png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203200"/>
              <a:ext cx="8547100" cy="24765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3" name="Picture 2" descr="clipboard(42).pn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5650" y="2870200"/>
              <a:ext cx="5492622" cy="375221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ipboard(4)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4200" y="387350"/>
            <a:ext cx="9067800" cy="3175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3" name="Group 2"/>
          <p:cNvGrpSpPr/>
          <p:nvPr/>
        </p:nvGrpSpPr>
        <p:grpSpPr>
          <a:xfrm>
            <a:off x="355600" y="3892550"/>
            <a:ext cx="9347200" cy="2556002"/>
            <a:chOff x="152400" y="498348"/>
            <a:chExt cx="8692387" cy="2252725"/>
          </a:xfrm>
        </p:grpSpPr>
        <p:grpSp>
          <p:nvGrpSpPr>
            <p:cNvPr id="4" name="Group 9"/>
            <p:cNvGrpSpPr/>
            <p:nvPr/>
          </p:nvGrpSpPr>
          <p:grpSpPr>
            <a:xfrm>
              <a:off x="155447" y="498348"/>
              <a:ext cx="8689340" cy="1028192"/>
              <a:chOff x="155447" y="498348"/>
              <a:chExt cx="8689340" cy="1028192"/>
            </a:xfrm>
          </p:grpSpPr>
          <p:grpSp>
            <p:nvGrpSpPr>
              <p:cNvPr id="9" name="Group 3"/>
              <p:cNvGrpSpPr/>
              <p:nvPr/>
            </p:nvGrpSpPr>
            <p:grpSpPr>
              <a:xfrm>
                <a:off x="155447" y="498348"/>
                <a:ext cx="8689340" cy="956817"/>
                <a:chOff x="155447" y="498348"/>
                <a:chExt cx="8689340" cy="956817"/>
              </a:xfrm>
            </p:grpSpPr>
            <p:pic>
              <p:nvPicPr>
                <p:cNvPr id="15" name="Picture 1" descr="clipboard(9).png"/>
                <p:cNvPicPr>
                  <a:picLocks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155447" y="498348"/>
                  <a:ext cx="8689340" cy="374523"/>
                </a:xfrm>
                <a:prstGeom prst="rect">
                  <a:avLst/>
                </a:prstGeom>
                <a:solidFill>
                  <a:scrgbClr r="0" g="0" b="0">
                    <a:alpha val="0"/>
                  </a:scrgbClr>
                </a:solidFill>
              </p:spPr>
            </p:pic>
            <p:pic>
              <p:nvPicPr>
                <p:cNvPr id="16" name="Picture 2" descr="clipboard(12).png"/>
                <p:cNvPicPr>
                  <a:picLocks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185038" y="1088897"/>
                  <a:ext cx="6409435" cy="366268"/>
                </a:xfrm>
                <a:prstGeom prst="rect">
                  <a:avLst/>
                </a:prstGeom>
                <a:solidFill>
                  <a:scrgbClr r="0" g="0" b="0">
                    <a:alpha val="0"/>
                  </a:scrgbClr>
                </a:solidFill>
              </p:spPr>
            </p:pic>
          </p:grpSp>
          <p:grpSp>
            <p:nvGrpSpPr>
              <p:cNvPr id="10" name="Group 9"/>
              <p:cNvGrpSpPr/>
              <p:nvPr/>
            </p:nvGrpSpPr>
            <p:grpSpPr>
              <a:xfrm>
                <a:off x="5734050" y="1445260"/>
                <a:ext cx="63501" cy="81280"/>
                <a:chOff x="5734050" y="1445260"/>
                <a:chExt cx="63501" cy="81280"/>
              </a:xfrm>
            </p:grpSpPr>
            <p:sp>
              <p:nvSpPr>
                <p:cNvPr id="11" name="Freeform 4"/>
                <p:cNvSpPr/>
                <p:nvPr/>
              </p:nvSpPr>
              <p:spPr>
                <a:xfrm>
                  <a:off x="5768340" y="1513839"/>
                  <a:ext cx="12701" cy="127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701" h="12701">
                      <a:moveTo>
                        <a:pt x="0" y="0"/>
                      </a:moveTo>
                      <a:lnTo>
                        <a:pt x="12700" y="12700"/>
                      </a:lnTo>
                    </a:path>
                  </a:pathLst>
                </a:custGeom>
                <a:ln w="88392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Freeform 11"/>
                <p:cNvSpPr/>
                <p:nvPr/>
              </p:nvSpPr>
              <p:spPr>
                <a:xfrm>
                  <a:off x="5784850" y="1479550"/>
                  <a:ext cx="12701" cy="127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701" h="12701">
                      <a:moveTo>
                        <a:pt x="0" y="0"/>
                      </a:moveTo>
                      <a:lnTo>
                        <a:pt x="12700" y="12700"/>
                      </a:lnTo>
                    </a:path>
                  </a:pathLst>
                </a:custGeom>
                <a:ln w="88392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Freeform 12"/>
                <p:cNvSpPr/>
                <p:nvPr/>
              </p:nvSpPr>
              <p:spPr>
                <a:xfrm>
                  <a:off x="5784850" y="1445260"/>
                  <a:ext cx="12701" cy="127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701" h="12701">
                      <a:moveTo>
                        <a:pt x="0" y="0"/>
                      </a:moveTo>
                      <a:lnTo>
                        <a:pt x="12700" y="12700"/>
                      </a:lnTo>
                    </a:path>
                  </a:pathLst>
                </a:custGeom>
                <a:ln w="88392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Freeform 7"/>
                <p:cNvSpPr/>
                <p:nvPr/>
              </p:nvSpPr>
              <p:spPr>
                <a:xfrm>
                  <a:off x="5734050" y="1479550"/>
                  <a:ext cx="12701" cy="127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701" h="12701">
                      <a:moveTo>
                        <a:pt x="0" y="0"/>
                      </a:moveTo>
                      <a:lnTo>
                        <a:pt x="12700" y="12700"/>
                      </a:lnTo>
                    </a:path>
                  </a:pathLst>
                </a:custGeom>
                <a:ln w="88392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5" name="Picture 4" descr="clipboard(13).png"/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5100" y="1739900"/>
              <a:ext cx="1940814" cy="45885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grpSp>
          <p:nvGrpSpPr>
            <p:cNvPr id="6" name="Group 13"/>
            <p:cNvGrpSpPr/>
            <p:nvPr/>
          </p:nvGrpSpPr>
          <p:grpSpPr>
            <a:xfrm>
              <a:off x="152400" y="2273300"/>
              <a:ext cx="8462264" cy="477773"/>
              <a:chOff x="152400" y="2273300"/>
              <a:chExt cx="8462264" cy="477773"/>
            </a:xfrm>
          </p:grpSpPr>
          <p:pic>
            <p:nvPicPr>
              <p:cNvPr id="7" name="Picture 6" descr="clipboard(15).png"/>
              <p:cNvPicPr>
                <a:picLocks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52400" y="2273300"/>
                <a:ext cx="741552" cy="438785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pic>
            <p:nvPicPr>
              <p:cNvPr id="8" name="Picture 7" descr="clipboard(16).png"/>
              <p:cNvPicPr>
                <a:picLocks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054100" y="2286000"/>
                <a:ext cx="7560564" cy="465073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ipboard(17)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463550"/>
            <a:ext cx="9372600" cy="14414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3" name="Group 2"/>
          <p:cNvGrpSpPr/>
          <p:nvPr/>
        </p:nvGrpSpPr>
        <p:grpSpPr>
          <a:xfrm>
            <a:off x="736600" y="2063750"/>
            <a:ext cx="8826500" cy="5099050"/>
            <a:chOff x="533400" y="381000"/>
            <a:chExt cx="8826500" cy="5099050"/>
          </a:xfrm>
        </p:grpSpPr>
        <p:grpSp>
          <p:nvGrpSpPr>
            <p:cNvPr id="4" name="Group 5"/>
            <p:cNvGrpSpPr/>
            <p:nvPr/>
          </p:nvGrpSpPr>
          <p:grpSpPr>
            <a:xfrm>
              <a:off x="533400" y="381000"/>
              <a:ext cx="8826500" cy="3403600"/>
              <a:chOff x="533400" y="381000"/>
              <a:chExt cx="8826500" cy="3403600"/>
            </a:xfrm>
          </p:grpSpPr>
          <p:pic>
            <p:nvPicPr>
              <p:cNvPr id="6" name="Picture 5" descr="clipboard(18).png"/>
              <p:cNvPicPr>
                <a:picLocks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35000" y="381000"/>
                <a:ext cx="8648700" cy="264160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grpSp>
            <p:nvGrpSpPr>
              <p:cNvPr id="7" name="Group 4"/>
              <p:cNvGrpSpPr/>
              <p:nvPr/>
            </p:nvGrpSpPr>
            <p:grpSpPr>
              <a:xfrm>
                <a:off x="533400" y="3187700"/>
                <a:ext cx="8826500" cy="596900"/>
                <a:chOff x="533400" y="3187700"/>
                <a:chExt cx="8826500" cy="596900"/>
              </a:xfrm>
            </p:grpSpPr>
            <p:pic>
              <p:nvPicPr>
                <p:cNvPr id="8" name="Picture 2" descr="clipboard(20).png"/>
                <p:cNvPicPr>
                  <a:picLocks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533400" y="3187700"/>
                  <a:ext cx="8826500" cy="596900"/>
                </a:xfrm>
                <a:prstGeom prst="rect">
                  <a:avLst/>
                </a:prstGeom>
                <a:solidFill>
                  <a:scrgbClr r="0" g="0" b="0">
                    <a:alpha val="0"/>
                  </a:scrgbClr>
                </a:solidFill>
              </p:spPr>
            </p:pic>
            <p:sp>
              <p:nvSpPr>
                <p:cNvPr id="9" name="Freeform 3"/>
                <p:cNvSpPr/>
                <p:nvPr/>
              </p:nvSpPr>
              <p:spPr>
                <a:xfrm>
                  <a:off x="9015730" y="3568700"/>
                  <a:ext cx="196851" cy="18161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6851" h="181610">
                      <a:moveTo>
                        <a:pt x="161289" y="138429"/>
                      </a:moveTo>
                      <a:lnTo>
                        <a:pt x="153670" y="130809"/>
                      </a:lnTo>
                      <a:lnTo>
                        <a:pt x="148589" y="127000"/>
                      </a:lnTo>
                      <a:lnTo>
                        <a:pt x="143510" y="124459"/>
                      </a:lnTo>
                      <a:lnTo>
                        <a:pt x="137160" y="121920"/>
                      </a:lnTo>
                      <a:lnTo>
                        <a:pt x="132079" y="118109"/>
                      </a:lnTo>
                      <a:lnTo>
                        <a:pt x="125729" y="114300"/>
                      </a:lnTo>
                      <a:lnTo>
                        <a:pt x="120650" y="110490"/>
                      </a:lnTo>
                      <a:lnTo>
                        <a:pt x="115570" y="105409"/>
                      </a:lnTo>
                      <a:lnTo>
                        <a:pt x="110489" y="101600"/>
                      </a:lnTo>
                      <a:lnTo>
                        <a:pt x="105410" y="96520"/>
                      </a:lnTo>
                      <a:lnTo>
                        <a:pt x="100329" y="90170"/>
                      </a:lnTo>
                      <a:lnTo>
                        <a:pt x="95250" y="85090"/>
                      </a:lnTo>
                      <a:lnTo>
                        <a:pt x="90170" y="77470"/>
                      </a:lnTo>
                      <a:lnTo>
                        <a:pt x="85089" y="72390"/>
                      </a:lnTo>
                      <a:lnTo>
                        <a:pt x="81279" y="66040"/>
                      </a:lnTo>
                      <a:lnTo>
                        <a:pt x="76200" y="60959"/>
                      </a:lnTo>
                      <a:lnTo>
                        <a:pt x="72389" y="59690"/>
                      </a:lnTo>
                      <a:lnTo>
                        <a:pt x="68579" y="60959"/>
                      </a:lnTo>
                      <a:lnTo>
                        <a:pt x="64770" y="64770"/>
                      </a:lnTo>
                      <a:lnTo>
                        <a:pt x="63500" y="71120"/>
                      </a:lnTo>
                      <a:lnTo>
                        <a:pt x="60960" y="80009"/>
                      </a:lnTo>
                      <a:lnTo>
                        <a:pt x="60960" y="90170"/>
                      </a:lnTo>
                      <a:lnTo>
                        <a:pt x="59689" y="99059"/>
                      </a:lnTo>
                      <a:lnTo>
                        <a:pt x="59689" y="109220"/>
                      </a:lnTo>
                      <a:lnTo>
                        <a:pt x="58420" y="128270"/>
                      </a:lnTo>
                      <a:lnTo>
                        <a:pt x="58420" y="177800"/>
                      </a:lnTo>
                      <a:lnTo>
                        <a:pt x="59689" y="181609"/>
                      </a:lnTo>
                      <a:lnTo>
                        <a:pt x="60960" y="181609"/>
                      </a:lnTo>
                      <a:lnTo>
                        <a:pt x="62229" y="179070"/>
                      </a:lnTo>
                      <a:lnTo>
                        <a:pt x="63500" y="175259"/>
                      </a:lnTo>
                      <a:lnTo>
                        <a:pt x="64770" y="168909"/>
                      </a:lnTo>
                      <a:lnTo>
                        <a:pt x="64770" y="161290"/>
                      </a:lnTo>
                      <a:lnTo>
                        <a:pt x="64770" y="152400"/>
                      </a:lnTo>
                      <a:lnTo>
                        <a:pt x="66039" y="134620"/>
                      </a:lnTo>
                      <a:lnTo>
                        <a:pt x="64770" y="127000"/>
                      </a:lnTo>
                      <a:lnTo>
                        <a:pt x="60960" y="120650"/>
                      </a:lnTo>
                      <a:lnTo>
                        <a:pt x="58420" y="114300"/>
                      </a:lnTo>
                      <a:lnTo>
                        <a:pt x="54610" y="107950"/>
                      </a:lnTo>
                      <a:lnTo>
                        <a:pt x="49529" y="102870"/>
                      </a:lnTo>
                      <a:lnTo>
                        <a:pt x="45720" y="97790"/>
                      </a:lnTo>
                      <a:lnTo>
                        <a:pt x="40639" y="92709"/>
                      </a:lnTo>
                      <a:lnTo>
                        <a:pt x="31750" y="82550"/>
                      </a:lnTo>
                      <a:lnTo>
                        <a:pt x="27939" y="76200"/>
                      </a:lnTo>
                      <a:lnTo>
                        <a:pt x="24129" y="69850"/>
                      </a:lnTo>
                      <a:lnTo>
                        <a:pt x="20320" y="63500"/>
                      </a:lnTo>
                      <a:lnTo>
                        <a:pt x="17779" y="55879"/>
                      </a:lnTo>
                      <a:lnTo>
                        <a:pt x="15239" y="49529"/>
                      </a:lnTo>
                      <a:lnTo>
                        <a:pt x="12700" y="41909"/>
                      </a:lnTo>
                      <a:lnTo>
                        <a:pt x="8889" y="35559"/>
                      </a:lnTo>
                      <a:lnTo>
                        <a:pt x="5079" y="30479"/>
                      </a:lnTo>
                      <a:lnTo>
                        <a:pt x="1270" y="24129"/>
                      </a:lnTo>
                      <a:lnTo>
                        <a:pt x="0" y="19050"/>
                      </a:lnTo>
                      <a:lnTo>
                        <a:pt x="0" y="13970"/>
                      </a:lnTo>
                      <a:lnTo>
                        <a:pt x="2539" y="8890"/>
                      </a:lnTo>
                      <a:lnTo>
                        <a:pt x="7620" y="5079"/>
                      </a:lnTo>
                      <a:lnTo>
                        <a:pt x="13970" y="2540"/>
                      </a:lnTo>
                      <a:lnTo>
                        <a:pt x="21589" y="1270"/>
                      </a:lnTo>
                      <a:lnTo>
                        <a:pt x="30479" y="0"/>
                      </a:lnTo>
                      <a:lnTo>
                        <a:pt x="40639" y="0"/>
                      </a:lnTo>
                      <a:lnTo>
                        <a:pt x="52070" y="0"/>
                      </a:lnTo>
                      <a:lnTo>
                        <a:pt x="60960" y="1270"/>
                      </a:lnTo>
                      <a:lnTo>
                        <a:pt x="68579" y="3809"/>
                      </a:lnTo>
                      <a:lnTo>
                        <a:pt x="74929" y="6350"/>
                      </a:lnTo>
                      <a:lnTo>
                        <a:pt x="83820" y="8890"/>
                      </a:lnTo>
                      <a:lnTo>
                        <a:pt x="92710" y="10159"/>
                      </a:lnTo>
                      <a:lnTo>
                        <a:pt x="104139" y="11429"/>
                      </a:lnTo>
                      <a:lnTo>
                        <a:pt x="113029" y="11429"/>
                      </a:lnTo>
                      <a:lnTo>
                        <a:pt x="121920" y="10159"/>
                      </a:lnTo>
                      <a:lnTo>
                        <a:pt x="130810" y="8890"/>
                      </a:lnTo>
                      <a:lnTo>
                        <a:pt x="137160" y="8890"/>
                      </a:lnTo>
                      <a:lnTo>
                        <a:pt x="143510" y="11429"/>
                      </a:lnTo>
                      <a:lnTo>
                        <a:pt x="149860" y="13970"/>
                      </a:lnTo>
                      <a:lnTo>
                        <a:pt x="154939" y="19050"/>
                      </a:lnTo>
                      <a:lnTo>
                        <a:pt x="161289" y="24129"/>
                      </a:lnTo>
                      <a:lnTo>
                        <a:pt x="166370" y="30479"/>
                      </a:lnTo>
                      <a:lnTo>
                        <a:pt x="171450" y="36829"/>
                      </a:lnTo>
                      <a:lnTo>
                        <a:pt x="181610" y="46990"/>
                      </a:lnTo>
                      <a:lnTo>
                        <a:pt x="185420" y="53340"/>
                      </a:lnTo>
                      <a:lnTo>
                        <a:pt x="189229" y="59690"/>
                      </a:lnTo>
                      <a:lnTo>
                        <a:pt x="191770" y="66040"/>
                      </a:lnTo>
                      <a:lnTo>
                        <a:pt x="194310" y="73659"/>
                      </a:lnTo>
                      <a:lnTo>
                        <a:pt x="195579" y="82550"/>
                      </a:lnTo>
                      <a:lnTo>
                        <a:pt x="196850" y="91440"/>
                      </a:lnTo>
                      <a:lnTo>
                        <a:pt x="195579" y="99059"/>
                      </a:lnTo>
                      <a:lnTo>
                        <a:pt x="193039" y="107950"/>
                      </a:lnTo>
                      <a:lnTo>
                        <a:pt x="190500" y="115570"/>
                      </a:lnTo>
                      <a:lnTo>
                        <a:pt x="184150" y="120650"/>
                      </a:lnTo>
                      <a:lnTo>
                        <a:pt x="177800" y="124459"/>
                      </a:lnTo>
                      <a:lnTo>
                        <a:pt x="170179" y="125729"/>
                      </a:lnTo>
                      <a:lnTo>
                        <a:pt x="162560" y="129540"/>
                      </a:lnTo>
                      <a:lnTo>
                        <a:pt x="157479" y="133350"/>
                      </a:lnTo>
                      <a:lnTo>
                        <a:pt x="151129" y="137159"/>
                      </a:lnTo>
                      <a:lnTo>
                        <a:pt x="144779" y="140970"/>
                      </a:lnTo>
                      <a:lnTo>
                        <a:pt x="138429" y="144779"/>
                      </a:lnTo>
                      <a:lnTo>
                        <a:pt x="130810" y="147320"/>
                      </a:lnTo>
                      <a:lnTo>
                        <a:pt x="124460" y="149859"/>
                      </a:lnTo>
                      <a:lnTo>
                        <a:pt x="110489" y="154940"/>
                      </a:lnTo>
                      <a:lnTo>
                        <a:pt x="87629" y="162559"/>
                      </a:lnTo>
                      <a:lnTo>
                        <a:pt x="81279" y="163829"/>
                      </a:lnTo>
                      <a:lnTo>
                        <a:pt x="73660" y="163829"/>
                      </a:lnTo>
                      <a:lnTo>
                        <a:pt x="66039" y="162559"/>
                      </a:lnTo>
                      <a:lnTo>
                        <a:pt x="59689" y="160020"/>
                      </a:lnTo>
                      <a:lnTo>
                        <a:pt x="53339" y="157479"/>
                      </a:lnTo>
                      <a:lnTo>
                        <a:pt x="48260" y="153670"/>
                      </a:lnTo>
                      <a:lnTo>
                        <a:pt x="41910" y="149859"/>
                      </a:lnTo>
                      <a:lnTo>
                        <a:pt x="35560" y="147320"/>
                      </a:lnTo>
                      <a:lnTo>
                        <a:pt x="27939" y="143509"/>
                      </a:lnTo>
                      <a:lnTo>
                        <a:pt x="22860" y="139700"/>
                      </a:lnTo>
                      <a:lnTo>
                        <a:pt x="19050" y="134620"/>
                      </a:lnTo>
                      <a:lnTo>
                        <a:pt x="7620" y="109220"/>
                      </a:lnTo>
                    </a:path>
                  </a:pathLst>
                </a:custGeom>
                <a:ln w="7620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5" name="Picture 4" descr="clipboard(21).png"/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6900" y="3867150"/>
              <a:ext cx="8547100" cy="16129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ipboard(19)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9400" y="254000"/>
            <a:ext cx="9753600" cy="41719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ipboard(22)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200" y="266700"/>
            <a:ext cx="6350000" cy="3683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 descr="clipboard(26)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892300"/>
            <a:ext cx="8115300" cy="5359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14" name="Group 13"/>
          <p:cNvGrpSpPr/>
          <p:nvPr/>
        </p:nvGrpSpPr>
        <p:grpSpPr>
          <a:xfrm>
            <a:off x="419100" y="1111250"/>
            <a:ext cx="4813300" cy="349250"/>
            <a:chOff x="419100" y="1111250"/>
            <a:chExt cx="4813300" cy="349250"/>
          </a:xfrm>
        </p:grpSpPr>
        <p:grpSp>
          <p:nvGrpSpPr>
            <p:cNvPr id="10" name="Group 9"/>
            <p:cNvGrpSpPr/>
            <p:nvPr/>
          </p:nvGrpSpPr>
          <p:grpSpPr>
            <a:xfrm>
              <a:off x="419100" y="1111250"/>
              <a:ext cx="4813300" cy="349250"/>
              <a:chOff x="419100" y="1111250"/>
              <a:chExt cx="4813300" cy="34925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419100" y="1130300"/>
                <a:ext cx="4813300" cy="330200"/>
                <a:chOff x="419100" y="1130300"/>
                <a:chExt cx="4813300" cy="330200"/>
              </a:xfrm>
            </p:grpSpPr>
            <p:pic>
              <p:nvPicPr>
                <p:cNvPr id="4" name="Picture 3" descr="clipboard(24).png"/>
                <p:cNvPicPr>
                  <a:picLocks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419100" y="1130300"/>
                  <a:ext cx="1422400" cy="330200"/>
                </a:xfrm>
                <a:prstGeom prst="rect">
                  <a:avLst/>
                </a:prstGeom>
                <a:solidFill>
                  <a:scrgbClr r="0" g="0" b="0">
                    <a:alpha val="0"/>
                  </a:scrgbClr>
                </a:solidFill>
              </p:spPr>
            </p:pic>
            <p:pic>
              <p:nvPicPr>
                <p:cNvPr id="5" name="Picture 4" descr="clipboard(25).png"/>
                <p:cNvPicPr>
                  <a:picLocks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1841500" y="1155700"/>
                  <a:ext cx="3390900" cy="304800"/>
                </a:xfrm>
                <a:prstGeom prst="rect">
                  <a:avLst/>
                </a:prstGeom>
                <a:solidFill>
                  <a:scrgbClr r="0" g="0" b="0">
                    <a:alpha val="0"/>
                  </a:scrgbClr>
                </a:solidFill>
              </p:spPr>
            </p:pic>
          </p:grpSp>
          <p:grpSp>
            <p:nvGrpSpPr>
              <p:cNvPr id="9" name="Group 8"/>
              <p:cNvGrpSpPr/>
              <p:nvPr/>
            </p:nvGrpSpPr>
            <p:grpSpPr>
              <a:xfrm>
                <a:off x="2839720" y="1111250"/>
                <a:ext cx="34291" cy="49531"/>
                <a:chOff x="2839720" y="1111250"/>
                <a:chExt cx="34291" cy="49531"/>
              </a:xfrm>
            </p:grpSpPr>
            <p:sp>
              <p:nvSpPr>
                <p:cNvPr id="7" name="Freeform 6"/>
                <p:cNvSpPr/>
                <p:nvPr/>
              </p:nvSpPr>
              <p:spPr>
                <a:xfrm>
                  <a:off x="2861310" y="1111250"/>
                  <a:ext cx="12701" cy="127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701" h="12701">
                      <a:moveTo>
                        <a:pt x="0" y="0"/>
                      </a:moveTo>
                      <a:lnTo>
                        <a:pt x="12700" y="12700"/>
                      </a:lnTo>
                    </a:path>
                  </a:pathLst>
                </a:custGeom>
                <a:ln w="7620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Freeform 7"/>
                <p:cNvSpPr/>
                <p:nvPr/>
              </p:nvSpPr>
              <p:spPr>
                <a:xfrm>
                  <a:off x="2839720" y="1148080"/>
                  <a:ext cx="12701" cy="127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701" h="12701">
                      <a:moveTo>
                        <a:pt x="0" y="0"/>
                      </a:moveTo>
                      <a:lnTo>
                        <a:pt x="12700" y="12700"/>
                      </a:lnTo>
                    </a:path>
                  </a:pathLst>
                </a:custGeom>
                <a:ln w="7620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3" name="Group 12"/>
            <p:cNvGrpSpPr/>
            <p:nvPr/>
          </p:nvGrpSpPr>
          <p:grpSpPr>
            <a:xfrm>
              <a:off x="4245609" y="1118869"/>
              <a:ext cx="63501" cy="34292"/>
              <a:chOff x="4245609" y="1118869"/>
              <a:chExt cx="63501" cy="34292"/>
            </a:xfrm>
          </p:grpSpPr>
          <p:sp>
            <p:nvSpPr>
              <p:cNvPr id="11" name="Freeform 10"/>
              <p:cNvSpPr/>
              <p:nvPr/>
            </p:nvSpPr>
            <p:spPr>
              <a:xfrm>
                <a:off x="4296409" y="1118869"/>
                <a:ext cx="12701" cy="12701"/>
              </a:xfrm>
              <a:custGeom>
                <a:avLst/>
                <a:gdLst/>
                <a:ahLst/>
                <a:cxnLst/>
                <a:rect l="0" t="0" r="0" b="0"/>
                <a:pathLst>
                  <a:path w="12701" h="12701">
                    <a:moveTo>
                      <a:pt x="0" y="0"/>
                    </a:moveTo>
                    <a:lnTo>
                      <a:pt x="12700" y="12700"/>
                    </a:lnTo>
                  </a:path>
                </a:pathLst>
              </a:custGeom>
              <a:ln w="762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4245609" y="1140460"/>
                <a:ext cx="12701" cy="12701"/>
              </a:xfrm>
              <a:custGeom>
                <a:avLst/>
                <a:gdLst/>
                <a:ahLst/>
                <a:cxnLst/>
                <a:rect l="0" t="0" r="0" b="0"/>
                <a:pathLst>
                  <a:path w="12701" h="12701">
                    <a:moveTo>
                      <a:pt x="0" y="0"/>
                    </a:moveTo>
                    <a:lnTo>
                      <a:pt x="12700" y="12700"/>
                    </a:lnTo>
                  </a:path>
                </a:pathLst>
              </a:custGeom>
              <a:ln w="762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ipboard(27)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444500"/>
            <a:ext cx="8623300" cy="18161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3" name="Group 2"/>
          <p:cNvGrpSpPr/>
          <p:nvPr/>
        </p:nvGrpSpPr>
        <p:grpSpPr>
          <a:xfrm>
            <a:off x="0" y="2520950"/>
            <a:ext cx="8877300" cy="4362450"/>
            <a:chOff x="0" y="203200"/>
            <a:chExt cx="8877300" cy="4362450"/>
          </a:xfrm>
        </p:grpSpPr>
        <p:pic>
          <p:nvPicPr>
            <p:cNvPr id="4" name="Picture 3" descr="clipboard(1).pn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5100" y="203200"/>
              <a:ext cx="4775200" cy="3048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5" name="Picture 4" descr="clipboard(7).png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9400" y="615950"/>
              <a:ext cx="8597900" cy="15621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6" name="Picture 5" descr="clipboard(10).png"/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7500" y="2241550"/>
              <a:ext cx="8547100" cy="9017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7" name="Picture 6" descr="clipboard(11).png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587750"/>
              <a:ext cx="8483600" cy="9779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39700" y="215900"/>
            <a:ext cx="9436100" cy="6115050"/>
            <a:chOff x="139700" y="215900"/>
            <a:chExt cx="8051800" cy="4686300"/>
          </a:xfrm>
        </p:grpSpPr>
        <p:pic>
          <p:nvPicPr>
            <p:cNvPr id="2" name="Picture 1" descr="clipboard(14).png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500" y="215900"/>
              <a:ext cx="3975100" cy="24130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3" name="Picture 2" descr="clipboard(28).pn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9700" y="4000500"/>
              <a:ext cx="6616700" cy="9017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4" name="Picture 3" descr="clipboard(23).png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0500" y="2768600"/>
              <a:ext cx="8001000" cy="11811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5400" y="304800"/>
            <a:ext cx="9779000" cy="4349750"/>
            <a:chOff x="25400" y="304800"/>
            <a:chExt cx="8978900" cy="3492500"/>
          </a:xfrm>
        </p:grpSpPr>
        <p:pic>
          <p:nvPicPr>
            <p:cNvPr id="2" name="Picture 1" descr="clipboard(29).png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400" y="304800"/>
              <a:ext cx="8255000" cy="15875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3" name="Picture 2" descr="clipboard(30).pn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400" y="2247900"/>
              <a:ext cx="8978900" cy="15494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2700" y="101600"/>
            <a:ext cx="9715500" cy="6381750"/>
            <a:chOff x="12700" y="101600"/>
            <a:chExt cx="9029700" cy="5613400"/>
          </a:xfrm>
        </p:grpSpPr>
        <p:grpSp>
          <p:nvGrpSpPr>
            <p:cNvPr id="4" name="Group 3"/>
            <p:cNvGrpSpPr/>
            <p:nvPr/>
          </p:nvGrpSpPr>
          <p:grpSpPr>
            <a:xfrm>
              <a:off x="12700" y="101600"/>
              <a:ext cx="9029700" cy="2882900"/>
              <a:chOff x="12700" y="101600"/>
              <a:chExt cx="9029700" cy="2882900"/>
            </a:xfrm>
          </p:grpSpPr>
          <p:pic>
            <p:nvPicPr>
              <p:cNvPr id="2" name="Picture 1" descr="clipboard(31).png"/>
              <p:cNvPicPr>
                <a:picLocks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2700" y="101600"/>
                <a:ext cx="9029700" cy="140970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pic>
            <p:nvPicPr>
              <p:cNvPr id="3" name="Picture 2" descr="clipboard(32).png"/>
              <p:cNvPicPr>
                <a:picLocks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0800" y="1752600"/>
                <a:ext cx="6197600" cy="123190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pic>
          <p:nvPicPr>
            <p:cNvPr id="5" name="Picture 4" descr="clipboard(33).png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0500" y="2895600"/>
              <a:ext cx="3352800" cy="18669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6" name="Picture 5" descr="MSOfficePNG.png"/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83000" y="3479800"/>
              <a:ext cx="3352800" cy="22352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Custom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FDTC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indrihovicb</dc:creator>
  <cp:lastModifiedBy>indrihovicb</cp:lastModifiedBy>
  <cp:revision>3</cp:revision>
  <dcterms:created xsi:type="dcterms:W3CDTF">2012-04-24T20:41:20Z</dcterms:created>
  <dcterms:modified xsi:type="dcterms:W3CDTF">2012-04-24T20:52:23Z</dcterms:modified>
</cp:coreProperties>
</file>